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8"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g+TpzXvG2FmSPSt7Aqd//D/Ri2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cb2dd5575a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cb2dd5575a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One of the desired effects of FAIR-Aware is to spark conversation within a community. Sharing the tool in a research group, organisation, or course can foster discussions about commonalities in difficulties, obstacles, or solutions that were encountered during the assessment. This is what makes FAIR-Aware especially suitable as a training material. With no prior knowledge expected, but guidance texts rich enough to teach something new to people more experienced with FAIR, the tool is an excellent exercise for any course or conversation regarding data management.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Here you can see an overview of relevan links to FAIR-Aware tool including the French version of the tool, the FAIR Data Forum, and the F-UJI tool.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Thank you for listening to the presentation. I hope you found it interesting and useful.</a:t>
            </a:r>
            <a:endParaRPr/>
          </a:p>
          <a:p>
            <a:pPr indent="0" lvl="0" marL="0" rtl="0" algn="l">
              <a:lnSpc>
                <a:spcPct val="100000"/>
              </a:lnSpc>
              <a:spcBef>
                <a:spcPts val="0"/>
              </a:spcBef>
              <a:spcAft>
                <a:spcPts val="0"/>
              </a:spcAft>
              <a:buSzPts val="1100"/>
              <a:buNone/>
            </a:pPr>
            <a:r>
              <a:rPr lang="en-GB"/>
              <a:t>If you have any questions, please feel free to e-mail 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b2dd5575a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cb2dd5575a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Created in the FAIRsFAIR project to better facilitate FAIR assessment, the FAIR-Aware tool is designed to help people assess their own understanding of the FAIR principles and learn how to start applying them. By answering 10 simple questions and reading the guidance texts that accompany each one, users will have successfully taken the first step in the FAIRification process and will be ready to create FAIR data.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fe09818e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efe09818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This self-assessment covers a range of FAIR questions. Each of them deals with particular aspects of making data FAIR.</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Findability: </a:t>
            </a:r>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For example, a dataset should be assigned a </a:t>
            </a:r>
            <a:r>
              <a:rPr b="1" lang="en-GB">
                <a:solidFill>
                  <a:schemeClr val="dk1"/>
                </a:solidFill>
              </a:rPr>
              <a:t>persistent identifier</a:t>
            </a:r>
            <a:r>
              <a:rPr lang="en-GB">
                <a:solidFill>
                  <a:schemeClr val="dk1"/>
                </a:solidFill>
              </a:rPr>
              <a:t> (or a PID) which can be a digital object identifier link.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a:solidFill>
                  <a:schemeClr val="dk1"/>
                </a:solidFill>
              </a:rPr>
              <a:t>Discovery metadata</a:t>
            </a:r>
            <a:r>
              <a:rPr lang="en-GB">
                <a:solidFill>
                  <a:schemeClr val="dk1"/>
                </a:solidFill>
              </a:rPr>
              <a:t>. The rationale behind this principle is that someone should be able to find data based on the information provided by its metadata, even without the data’s identifier.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a:solidFill>
                  <a:schemeClr val="dk1"/>
                </a:solidFill>
              </a:rPr>
              <a:t>Format readable by humans and machines</a:t>
            </a:r>
            <a:r>
              <a:rPr lang="en-GB">
                <a:solidFill>
                  <a:schemeClr val="dk1"/>
                </a:solidFill>
              </a:rPr>
              <a:t>. When depositing data with a domain or discipline-specific repository it will likely be using common metadata standards. This means that others will be able to search and retrieve your data within your domain and potentially beyond your domain.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Accessibility: </a:t>
            </a:r>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Ideally, a dataset should be </a:t>
            </a:r>
            <a:r>
              <a:rPr b="1" lang="en-GB">
                <a:solidFill>
                  <a:schemeClr val="dk1"/>
                </a:solidFill>
              </a:rPr>
              <a:t>publicly accessible</a:t>
            </a:r>
            <a:r>
              <a:rPr lang="en-GB">
                <a:solidFill>
                  <a:schemeClr val="dk1"/>
                </a:solidFill>
              </a:rPr>
              <a:t>. For privacy protection or legal constraints, more restricted access levels can be chosen. In doing so it assures that data is as open as possible and as closed as necessary.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0" lang="en-GB">
                <a:solidFill>
                  <a:schemeClr val="dk1"/>
                </a:solidFill>
              </a:rPr>
              <a:t>Persistence of metadata: </a:t>
            </a:r>
            <a:r>
              <a:rPr lang="en-GB">
                <a:solidFill>
                  <a:schemeClr val="dk1"/>
                </a:solidFill>
              </a:rPr>
              <a:t>Metadata will be preserved even when the data it describes may no longer be available. Trustworthy data repositories typically guarantee a minimum retention period.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Interoperability: </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Using </a:t>
            </a:r>
            <a:r>
              <a:rPr b="1" lang="en-GB">
                <a:solidFill>
                  <a:schemeClr val="dk1"/>
                </a:solidFill>
              </a:rPr>
              <a:t>common terminology </a:t>
            </a:r>
            <a:r>
              <a:rPr lang="en-GB">
                <a:solidFill>
                  <a:schemeClr val="dk1"/>
                </a:solidFill>
              </a:rPr>
              <a:t>for specific disciplines helps find and bring data together easier. Controlled vocabularies ensure that the contents are </a:t>
            </a:r>
            <a:r>
              <a:rPr b="1" lang="en-GB">
                <a:solidFill>
                  <a:schemeClr val="dk1"/>
                </a:solidFill>
              </a:rPr>
              <a:t>unambiguous </a:t>
            </a:r>
            <a:r>
              <a:rPr lang="en-GB">
                <a:solidFill>
                  <a:schemeClr val="dk1"/>
                </a:solidFill>
              </a:rPr>
              <a:t>and can be </a:t>
            </a:r>
            <a:r>
              <a:rPr b="1" lang="en-GB">
                <a:solidFill>
                  <a:schemeClr val="dk1"/>
                </a:solidFill>
              </a:rPr>
              <a:t>interpreted automatically by machines</a:t>
            </a:r>
            <a:r>
              <a:rPr lang="en-GB">
                <a:solidFill>
                  <a:schemeClr val="dk1"/>
                </a:solidFill>
              </a:rPr>
              <a:t>. In turn, this enhances data search and interoperability of data from different sources. </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highlight>
                  <a:srgbClr val="FDFDFD"/>
                </a:highlight>
              </a:rPr>
              <a:t>Provenance information: To reuse data, researchers also need </a:t>
            </a:r>
            <a:r>
              <a:rPr b="1" lang="en-GB">
                <a:solidFill>
                  <a:schemeClr val="dk1"/>
                </a:solidFill>
                <a:highlight>
                  <a:srgbClr val="FDFDFD"/>
                </a:highlight>
              </a:rPr>
              <a:t>information about where data come from</a:t>
            </a:r>
            <a:r>
              <a:rPr lang="en-GB">
                <a:solidFill>
                  <a:schemeClr val="dk1"/>
                </a:solidFill>
                <a:highlight>
                  <a:srgbClr val="FDFDFD"/>
                </a:highlight>
              </a:rPr>
              <a:t>, how it has been collected, how it has been manipulated, how it has been documented. </a:t>
            </a:r>
            <a:endParaRPr>
              <a:solidFill>
                <a:schemeClr val="dk1"/>
              </a:solidFill>
              <a:highlight>
                <a:srgbClr val="FDFDFD"/>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DFDFD"/>
              </a:high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highlight>
                  <a:srgbClr val="FDFDFD"/>
                </a:highlight>
              </a:rPr>
              <a:t>Reusability:</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highlight>
                  <a:srgbClr val="FDFDFD"/>
                </a:highlight>
              </a:rPr>
              <a:t>Community endorsed standard: To ensure that your metadata can be </a:t>
            </a:r>
            <a:r>
              <a:rPr b="1" lang="en-GB">
                <a:solidFill>
                  <a:schemeClr val="dk1"/>
                </a:solidFill>
                <a:highlight>
                  <a:srgbClr val="FDFDFD"/>
                </a:highlight>
              </a:rPr>
              <a:t>broadly shared and understood </a:t>
            </a:r>
            <a:r>
              <a:rPr lang="en-GB">
                <a:solidFill>
                  <a:schemeClr val="dk1"/>
                </a:solidFill>
                <a:highlight>
                  <a:srgbClr val="FDFDFD"/>
                </a:highlight>
              </a:rPr>
              <a:t>within your research domain, it is recommended to use a community-endorsed standard.</a:t>
            </a:r>
            <a:endParaRPr>
              <a:solidFill>
                <a:schemeClr val="dk1"/>
              </a:solidFill>
              <a:highlight>
                <a:srgbClr val="FDFDFD"/>
              </a:highlight>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Open or preferred formats: Most common software and tools support and </a:t>
            </a:r>
            <a:r>
              <a:rPr b="1" lang="en-GB">
                <a:solidFill>
                  <a:schemeClr val="dk1"/>
                </a:solidFill>
              </a:rPr>
              <a:t>widely used recommended formats</a:t>
            </a:r>
            <a:r>
              <a:rPr lang="en-GB">
                <a:solidFill>
                  <a:schemeClr val="dk1"/>
                </a:solidFill>
              </a:rPr>
              <a:t>. This ensures that your data can be read in the future.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Professional data curation and preservation: This ensures your</a:t>
            </a:r>
            <a:r>
              <a:rPr b="1" lang="en-GB">
                <a:solidFill>
                  <a:schemeClr val="dk1"/>
                </a:solidFill>
              </a:rPr>
              <a:t> data is properly managed</a:t>
            </a:r>
            <a:r>
              <a:rPr lang="en-GB">
                <a:solidFill>
                  <a:schemeClr val="dk1"/>
                </a:solidFill>
              </a:rPr>
              <a:t> and </a:t>
            </a:r>
            <a:r>
              <a:rPr b="1" lang="en-GB">
                <a:solidFill>
                  <a:schemeClr val="dk1"/>
                </a:solidFill>
              </a:rPr>
              <a:t>others can find and reuse it.</a:t>
            </a:r>
            <a:r>
              <a:rPr lang="en-GB">
                <a:solidFill>
                  <a:schemeClr val="dk1"/>
                </a:solidFill>
              </a:rPr>
              <a:t> Trustworthy digital repositories (</a:t>
            </a:r>
            <a:r>
              <a:rPr b="1" lang="en-GB">
                <a:solidFill>
                  <a:schemeClr val="dk1"/>
                </a:solidFill>
              </a:rPr>
              <a:t>TDRs</a:t>
            </a:r>
            <a:r>
              <a:rPr lang="en-GB">
                <a:solidFill>
                  <a:schemeClr val="dk1"/>
                </a:solidFill>
              </a:rPr>
              <a:t>), for instance, provide support and take responsibility of data with different levels of FAIRness.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8a989c1db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d8a989c1d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FAIR Aware has a range of helpful tips presented with each question. It explains the question in a simple way by poviding relevant examples and definitions. In addition to explaining the the importance of a specific question to making data(set) more FAIR, the tool also shows how to implement a certain practice in a real life situation. </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d8a989c1db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d8a989c1db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The tool also asks researchers to reflect on their current practices in terms of FAIR. On a scale of 1 to 5 (from very likely to very unlikely) they asssess themselves to what extent they intend to comply with a particular FAIr practice. </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The tool is equipped with a practical glossary which includes all relevant terms and definitions used in the questions and guidance tips.</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8a989c1db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d8a989c1db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Once users have submitted their assessment, they receive an overview of their results. One of them indicates their FAIR awareness score and the other one shows their willingness to comply with FAIR practices. In addition, guidance texts are provided on the areas with the lowest scores on FAIR awareness. </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cb2dd5575a_0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cb2dd5575a_0_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FAIR-Aware can be useful for trainers and researchers looking to assess the knowledge of the FAIR principles of their learners and improve the knowledge gaps. </a:t>
            </a:r>
            <a:endParaRPr/>
          </a:p>
          <a:p>
            <a:pPr indent="0" lvl="0" marL="0" rtl="0" algn="l">
              <a:lnSpc>
                <a:spcPct val="100000"/>
              </a:lnSpc>
              <a:spcBef>
                <a:spcPts val="0"/>
              </a:spcBef>
              <a:spcAft>
                <a:spcPts val="0"/>
              </a:spcAft>
              <a:buSzPts val="1100"/>
              <a:buNone/>
            </a:pPr>
            <a:r>
              <a:rPr lang="en-GB"/>
              <a:t>By sending a request to the development team they can access the log in information to use the tool and analyse participants’ results. With a ready-made template they can quickly design useful graphs and visuals to analyse and report the assessment results as well as design a training to address specific knowledge gaps.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b2dd5575a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cb2dd5575a_0_3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Launched in June of 2020, FAIR-Aware has seen over 200 users who have deemed the tool effective in increasing awareness and understanding of the FAIR Data Principles. The FAIR-Aware development team continuously incorporates the feedback users give to make the tool more informative and user-friendly. Since the tool is a self-assessment and has a discipline-agnostic approach, anyone working with data can use and learn from it. </a:t>
            </a:r>
            <a:endParaRPr/>
          </a:p>
        </p:txBody>
      </p:sp>
      <p:sp>
        <p:nvSpPr>
          <p:cNvPr id="257" name="Google Shape;257;gcb2dd5575a_0_3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11"/>
          <p:cNvSpPr txBox="1"/>
          <p:nvPr>
            <p:ph type="ctrTitle"/>
          </p:nvPr>
        </p:nvSpPr>
        <p:spPr>
          <a:xfrm>
            <a:off x="215661" y="1813845"/>
            <a:ext cx="8842200" cy="14805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4470A7"/>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subTitle"/>
          </p:nvPr>
        </p:nvSpPr>
        <p:spPr>
          <a:xfrm>
            <a:off x="215662" y="3582824"/>
            <a:ext cx="8842200" cy="11232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000"/>
              <a:buFont typeface="Calibri"/>
              <a:buNone/>
              <a:defRPr sz="2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SzPts val="1400"/>
              <a:buChar char="■"/>
              <a:defRPr/>
            </a:lvl6pPr>
            <a:lvl7pPr indent="-317500" lvl="6" marL="3200400" algn="l">
              <a:lnSpc>
                <a:spcPct val="90000"/>
              </a:lnSpc>
              <a:spcBef>
                <a:spcPts val="2133"/>
              </a:spcBef>
              <a:spcAft>
                <a:spcPts val="0"/>
              </a:spcAft>
              <a:buSzPts val="1400"/>
              <a:buChar char="●"/>
              <a:defRPr/>
            </a:lvl7pPr>
            <a:lvl8pPr indent="-317500" lvl="7" marL="3657600" algn="l">
              <a:lnSpc>
                <a:spcPct val="90000"/>
              </a:lnSpc>
              <a:spcBef>
                <a:spcPts val="2133"/>
              </a:spcBef>
              <a:spcAft>
                <a:spcPts val="0"/>
              </a:spcAft>
              <a:buSzPts val="1400"/>
              <a:buChar char="○"/>
              <a:defRPr/>
            </a:lvl8pPr>
            <a:lvl9pPr indent="-317500" lvl="8" marL="4114800" algn="l">
              <a:lnSpc>
                <a:spcPct val="90000"/>
              </a:lnSpc>
              <a:spcBef>
                <a:spcPts val="2133"/>
              </a:spcBef>
              <a:spcAft>
                <a:spcPts val="2133"/>
              </a:spcAft>
              <a:buSzPts val="1400"/>
              <a:buChar char="■"/>
              <a:defRPr/>
            </a:lvl9pPr>
          </a:lstStyle>
          <a:p/>
        </p:txBody>
      </p:sp>
      <p:sp>
        <p:nvSpPr>
          <p:cNvPr id="70" name="Google Shape;7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71" name="Shape 71"/>
        <p:cNvGrpSpPr/>
        <p:nvPr/>
      </p:nvGrpSpPr>
      <p:grpSpPr>
        <a:xfrm>
          <a:off x="0" y="0"/>
          <a:ext cx="0" cy="0"/>
          <a:chOff x="0" y="0"/>
          <a:chExt cx="0" cy="0"/>
        </a:xfrm>
      </p:grpSpPr>
      <p:sp>
        <p:nvSpPr>
          <p:cNvPr id="72" name="Google Shape;72;p20"/>
          <p:cNvSpPr txBox="1"/>
          <p:nvPr>
            <p:ph type="title"/>
          </p:nvPr>
        </p:nvSpPr>
        <p:spPr>
          <a:xfrm>
            <a:off x="628651" y="273845"/>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0" type="dt"/>
          </p:nvPr>
        </p:nvSpPr>
        <p:spPr>
          <a:xfrm>
            <a:off x="8057072" y="4889065"/>
            <a:ext cx="1000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1" type="ftr"/>
          </p:nvPr>
        </p:nvSpPr>
        <p:spPr>
          <a:xfrm>
            <a:off x="855094"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2" type="sldNum"/>
          </p:nvPr>
        </p:nvSpPr>
        <p:spPr>
          <a:xfrm>
            <a:off x="22648"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76" name="Google Shape;76;p20"/>
          <p:cNvSpPr txBox="1"/>
          <p:nvPr>
            <p:ph idx="1" type="body"/>
          </p:nvPr>
        </p:nvSpPr>
        <p:spPr>
          <a:xfrm>
            <a:off x="632389" y="1382037"/>
            <a:ext cx="38286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20"/>
          <p:cNvSpPr txBox="1"/>
          <p:nvPr>
            <p:ph idx="2" type="body"/>
          </p:nvPr>
        </p:nvSpPr>
        <p:spPr>
          <a:xfrm>
            <a:off x="4580547" y="1382037"/>
            <a:ext cx="39348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type="ctrTitle"/>
          </p:nvPr>
        </p:nvSpPr>
        <p:spPr>
          <a:xfrm>
            <a:off x="130215" y="1996148"/>
            <a:ext cx="8927400" cy="14805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4470A7"/>
              </a:buClr>
              <a:buSzPts val="3600"/>
              <a:buFont typeface="Calibri"/>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subTitle"/>
          </p:nvPr>
        </p:nvSpPr>
        <p:spPr>
          <a:xfrm>
            <a:off x="130215" y="3802283"/>
            <a:ext cx="8927400" cy="9840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lt1"/>
              </a:buClr>
              <a:buSzPts val="2000"/>
              <a:buFont typeface="Calibri"/>
              <a:buNone/>
              <a:defRPr sz="1500">
                <a:solidFill>
                  <a:schemeClr val="lt1"/>
                </a:solidFill>
                <a:latin typeface="Calibri"/>
                <a:ea typeface="Calibri"/>
                <a:cs typeface="Calibri"/>
                <a:sym typeface="Calibri"/>
              </a:defRPr>
            </a:lvl1pPr>
            <a:lvl2pPr lvl="1" algn="ctr">
              <a:lnSpc>
                <a:spcPct val="90000"/>
              </a:lnSpc>
              <a:spcBef>
                <a:spcPts val="375"/>
              </a:spcBef>
              <a:spcAft>
                <a:spcPts val="0"/>
              </a:spcAft>
              <a:buClr>
                <a:schemeClr val="dk1"/>
              </a:buClr>
              <a:buSzPts val="2000"/>
              <a:buFont typeface="Calibri"/>
              <a:buNone/>
              <a:defRPr sz="1500"/>
            </a:lvl2pPr>
            <a:lvl3pPr lvl="2" algn="ctr">
              <a:lnSpc>
                <a:spcPct val="90000"/>
              </a:lnSpc>
              <a:spcBef>
                <a:spcPts val="375"/>
              </a:spcBef>
              <a:spcAft>
                <a:spcPts val="0"/>
              </a:spcAft>
              <a:buClr>
                <a:schemeClr val="dk1"/>
              </a:buClr>
              <a:buSzPts val="1800"/>
              <a:buFont typeface="Calibri"/>
              <a:buNone/>
              <a:defRPr sz="1350"/>
            </a:lvl3pPr>
            <a:lvl4pPr lvl="3" algn="ctr">
              <a:lnSpc>
                <a:spcPct val="90000"/>
              </a:lnSpc>
              <a:spcBef>
                <a:spcPts val="375"/>
              </a:spcBef>
              <a:spcAft>
                <a:spcPts val="0"/>
              </a:spcAft>
              <a:buClr>
                <a:schemeClr val="dk1"/>
              </a:buClr>
              <a:buSzPts val="1600"/>
              <a:buFont typeface="Calibri"/>
              <a:buNone/>
              <a:defRPr sz="1200"/>
            </a:lvl4pPr>
            <a:lvl5pPr lvl="4" algn="ctr">
              <a:lnSpc>
                <a:spcPct val="90000"/>
              </a:lnSpc>
              <a:spcBef>
                <a:spcPts val="375"/>
              </a:spcBef>
              <a:spcAft>
                <a:spcPts val="0"/>
              </a:spcAft>
              <a:buClr>
                <a:schemeClr val="dk1"/>
              </a:buClr>
              <a:buSzPts val="1600"/>
              <a:buFont typeface="Calibri"/>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nt with caption">
  <p:cSld name="Contnt with caption">
    <p:spTree>
      <p:nvGrpSpPr>
        <p:cNvPr id="81" name="Shape 81"/>
        <p:cNvGrpSpPr/>
        <p:nvPr/>
      </p:nvGrpSpPr>
      <p:grpSpPr>
        <a:xfrm>
          <a:off x="0" y="0"/>
          <a:ext cx="0" cy="0"/>
          <a:chOff x="0" y="0"/>
          <a:chExt cx="0" cy="0"/>
        </a:xfrm>
      </p:grpSpPr>
      <p:sp>
        <p:nvSpPr>
          <p:cNvPr id="82" name="Google Shape;82;p17"/>
          <p:cNvSpPr txBox="1"/>
          <p:nvPr>
            <p:ph type="title"/>
          </p:nvPr>
        </p:nvSpPr>
        <p:spPr>
          <a:xfrm>
            <a:off x="629842" y="342900"/>
            <a:ext cx="29490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800"/>
              <a:buFont typeface="Calibri"/>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7"/>
          <p:cNvSpPr txBox="1"/>
          <p:nvPr>
            <p:ph idx="10" type="dt"/>
          </p:nvPr>
        </p:nvSpPr>
        <p:spPr>
          <a:xfrm>
            <a:off x="8057072" y="4889065"/>
            <a:ext cx="1000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1" type="ftr"/>
          </p:nvPr>
        </p:nvSpPr>
        <p:spPr>
          <a:xfrm>
            <a:off x="855094"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7"/>
          <p:cNvSpPr txBox="1"/>
          <p:nvPr>
            <p:ph idx="12" type="sldNum"/>
          </p:nvPr>
        </p:nvSpPr>
        <p:spPr>
          <a:xfrm>
            <a:off x="22648"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86" name="Google Shape;86;p17"/>
          <p:cNvSpPr txBox="1"/>
          <p:nvPr>
            <p:ph idx="1" type="body"/>
          </p:nvPr>
        </p:nvSpPr>
        <p:spPr>
          <a:xfrm>
            <a:off x="3862699" y="342901"/>
            <a:ext cx="5042100" cy="4290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7"/>
          <p:cNvSpPr txBox="1"/>
          <p:nvPr>
            <p:ph idx="2" type="body"/>
          </p:nvPr>
        </p:nvSpPr>
        <p:spPr>
          <a:xfrm>
            <a:off x="629842" y="1669635"/>
            <a:ext cx="2949000" cy="2963100"/>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750"/>
              </a:spcBef>
              <a:spcAft>
                <a:spcPts val="0"/>
              </a:spcAft>
              <a:buClr>
                <a:schemeClr val="dk1"/>
              </a:buClr>
              <a:buSzPts val="1400"/>
              <a:buFont typeface="Calibri"/>
              <a:buChar char="•"/>
              <a:defRPr sz="1050"/>
            </a:lvl1pPr>
            <a:lvl2pPr indent="-317500" lvl="1" marL="914400" algn="l">
              <a:lnSpc>
                <a:spcPct val="90000"/>
              </a:lnSpc>
              <a:spcBef>
                <a:spcPts val="375"/>
              </a:spcBef>
              <a:spcAft>
                <a:spcPts val="0"/>
              </a:spcAft>
              <a:buClr>
                <a:schemeClr val="dk1"/>
              </a:buClr>
              <a:buSzPts val="1400"/>
              <a:buFont typeface="Calibri"/>
              <a:buChar char="•"/>
              <a:defRPr sz="1050"/>
            </a:lvl2pPr>
            <a:lvl3pPr indent="-317500" lvl="2" marL="1371600" algn="l">
              <a:lnSpc>
                <a:spcPct val="90000"/>
              </a:lnSpc>
              <a:spcBef>
                <a:spcPts val="375"/>
              </a:spcBef>
              <a:spcAft>
                <a:spcPts val="0"/>
              </a:spcAft>
              <a:buClr>
                <a:schemeClr val="dk1"/>
              </a:buClr>
              <a:buSzPts val="1400"/>
              <a:buFont typeface="Calibri"/>
              <a:buChar char="•"/>
              <a:defRPr sz="1050"/>
            </a:lvl3pPr>
            <a:lvl4pPr indent="-317500" lvl="3" marL="1828800" algn="l">
              <a:lnSpc>
                <a:spcPct val="90000"/>
              </a:lnSpc>
              <a:spcBef>
                <a:spcPts val="375"/>
              </a:spcBef>
              <a:spcAft>
                <a:spcPts val="0"/>
              </a:spcAft>
              <a:buClr>
                <a:schemeClr val="dk1"/>
              </a:buClr>
              <a:buSzPts val="1400"/>
              <a:buFont typeface="Calibri"/>
              <a:buChar char="•"/>
              <a:defRPr sz="1050"/>
            </a:lvl4pPr>
            <a:lvl5pPr indent="-317500" lvl="4" marL="2286000" algn="l">
              <a:lnSpc>
                <a:spcPct val="90000"/>
              </a:lnSpc>
              <a:spcBef>
                <a:spcPts val="375"/>
              </a:spcBef>
              <a:spcAft>
                <a:spcPts val="0"/>
              </a:spcAft>
              <a:buClr>
                <a:schemeClr val="dk1"/>
              </a:buClr>
              <a:buSzPts val="1400"/>
              <a:buFont typeface="Calibri"/>
              <a:buChar char="•"/>
              <a:defRPr sz="105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88" name="Shape 88"/>
        <p:cNvGrpSpPr/>
        <p:nvPr/>
      </p:nvGrpSpPr>
      <p:grpSpPr>
        <a:xfrm>
          <a:off x="0" y="0"/>
          <a:ext cx="0" cy="0"/>
          <a:chOff x="0" y="0"/>
          <a:chExt cx="0" cy="0"/>
        </a:xfrm>
      </p:grpSpPr>
      <p:sp>
        <p:nvSpPr>
          <p:cNvPr id="89" name="Google Shape;89;p18"/>
          <p:cNvSpPr txBox="1"/>
          <p:nvPr>
            <p:ph type="title"/>
          </p:nvPr>
        </p:nvSpPr>
        <p:spPr>
          <a:xfrm>
            <a:off x="629842" y="342900"/>
            <a:ext cx="29490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400"/>
              <a:buFont typeface="Calibri"/>
              <a:buNone/>
              <a:defRPr sz="17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8"/>
          <p:cNvSpPr/>
          <p:nvPr>
            <p:ph idx="2" type="pic"/>
          </p:nvPr>
        </p:nvSpPr>
        <p:spPr>
          <a:xfrm>
            <a:off x="3887391" y="740570"/>
            <a:ext cx="4629300" cy="3655200"/>
          </a:xfrm>
          <a:prstGeom prst="rect">
            <a:avLst/>
          </a:prstGeom>
          <a:noFill/>
          <a:ln>
            <a:noFill/>
          </a:ln>
        </p:spPr>
      </p:sp>
      <p:sp>
        <p:nvSpPr>
          <p:cNvPr id="91" name="Google Shape;91;p18"/>
          <p:cNvSpPr txBox="1"/>
          <p:nvPr>
            <p:ph idx="10" type="dt"/>
          </p:nvPr>
        </p:nvSpPr>
        <p:spPr>
          <a:xfrm>
            <a:off x="8057072" y="4889065"/>
            <a:ext cx="1000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8"/>
          <p:cNvSpPr txBox="1"/>
          <p:nvPr>
            <p:ph idx="11" type="ftr"/>
          </p:nvPr>
        </p:nvSpPr>
        <p:spPr>
          <a:xfrm>
            <a:off x="855094"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p:nvPr>
            <p:ph idx="12" type="sldNum"/>
          </p:nvPr>
        </p:nvSpPr>
        <p:spPr>
          <a:xfrm>
            <a:off x="22648"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p18"/>
          <p:cNvSpPr txBox="1"/>
          <p:nvPr>
            <p:ph idx="1" type="body"/>
          </p:nvPr>
        </p:nvSpPr>
        <p:spPr>
          <a:xfrm>
            <a:off x="629842" y="1669635"/>
            <a:ext cx="2949000" cy="2963100"/>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750"/>
              </a:spcBef>
              <a:spcAft>
                <a:spcPts val="0"/>
              </a:spcAft>
              <a:buClr>
                <a:schemeClr val="dk1"/>
              </a:buClr>
              <a:buSzPts val="1400"/>
              <a:buFont typeface="Calibri"/>
              <a:buChar char="•"/>
              <a:defRPr sz="1050"/>
            </a:lvl1pPr>
            <a:lvl2pPr indent="-317500" lvl="1" marL="914400" algn="l">
              <a:lnSpc>
                <a:spcPct val="90000"/>
              </a:lnSpc>
              <a:spcBef>
                <a:spcPts val="375"/>
              </a:spcBef>
              <a:spcAft>
                <a:spcPts val="0"/>
              </a:spcAft>
              <a:buClr>
                <a:schemeClr val="dk1"/>
              </a:buClr>
              <a:buSzPts val="1400"/>
              <a:buFont typeface="Calibri"/>
              <a:buChar char="•"/>
              <a:defRPr sz="1050"/>
            </a:lvl2pPr>
            <a:lvl3pPr indent="-317500" lvl="2" marL="1371600" algn="l">
              <a:lnSpc>
                <a:spcPct val="90000"/>
              </a:lnSpc>
              <a:spcBef>
                <a:spcPts val="375"/>
              </a:spcBef>
              <a:spcAft>
                <a:spcPts val="0"/>
              </a:spcAft>
              <a:buClr>
                <a:schemeClr val="dk1"/>
              </a:buClr>
              <a:buSzPts val="1400"/>
              <a:buFont typeface="Calibri"/>
              <a:buChar char="•"/>
              <a:defRPr sz="1050"/>
            </a:lvl3pPr>
            <a:lvl4pPr indent="-317500" lvl="3" marL="1828800" algn="l">
              <a:lnSpc>
                <a:spcPct val="90000"/>
              </a:lnSpc>
              <a:spcBef>
                <a:spcPts val="375"/>
              </a:spcBef>
              <a:spcAft>
                <a:spcPts val="0"/>
              </a:spcAft>
              <a:buClr>
                <a:schemeClr val="dk1"/>
              </a:buClr>
              <a:buSzPts val="1400"/>
              <a:buFont typeface="Calibri"/>
              <a:buChar char="•"/>
              <a:defRPr sz="1050"/>
            </a:lvl4pPr>
            <a:lvl5pPr indent="-317500" lvl="4" marL="2286000" algn="l">
              <a:lnSpc>
                <a:spcPct val="90000"/>
              </a:lnSpc>
              <a:spcBef>
                <a:spcPts val="375"/>
              </a:spcBef>
              <a:spcAft>
                <a:spcPts val="0"/>
              </a:spcAft>
              <a:buClr>
                <a:schemeClr val="dk1"/>
              </a:buClr>
              <a:buSzPts val="1400"/>
              <a:buFont typeface="Calibri"/>
              <a:buChar char="•"/>
              <a:defRPr sz="105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9"/>
          <p:cNvSpPr txBox="1"/>
          <p:nvPr>
            <p:ph type="title"/>
          </p:nvPr>
        </p:nvSpPr>
        <p:spPr>
          <a:xfrm>
            <a:off x="628651" y="273847"/>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9"/>
          <p:cNvSpPr txBox="1"/>
          <p:nvPr>
            <p:ph idx="10" type="dt"/>
          </p:nvPr>
        </p:nvSpPr>
        <p:spPr>
          <a:xfrm>
            <a:off x="8057072" y="4889068"/>
            <a:ext cx="1000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9"/>
          <p:cNvSpPr txBox="1"/>
          <p:nvPr>
            <p:ph idx="11" type="ftr"/>
          </p:nvPr>
        </p:nvSpPr>
        <p:spPr>
          <a:xfrm>
            <a:off x="855094" y="4894550"/>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9"/>
          <p:cNvSpPr txBox="1"/>
          <p:nvPr>
            <p:ph idx="12" type="sldNum"/>
          </p:nvPr>
        </p:nvSpPr>
        <p:spPr>
          <a:xfrm>
            <a:off x="22648" y="4894550"/>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gcb2dd5575a_0_364"/>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gcb2dd5575a_0_364"/>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09" name="Google Shape;109;gcb2dd5575a_0_364"/>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 title">
    <p:spTree>
      <p:nvGrpSpPr>
        <p:cNvPr id="110" name="Shape 110"/>
        <p:cNvGrpSpPr/>
        <p:nvPr/>
      </p:nvGrpSpPr>
      <p:grpSpPr>
        <a:xfrm>
          <a:off x="0" y="0"/>
          <a:ext cx="0" cy="0"/>
          <a:chOff x="0" y="0"/>
          <a:chExt cx="0" cy="0"/>
        </a:xfrm>
      </p:grpSpPr>
      <p:sp>
        <p:nvSpPr>
          <p:cNvPr id="111" name="Google Shape;111;gcb2dd5575a_0_321"/>
          <p:cNvSpPr txBox="1"/>
          <p:nvPr>
            <p:ph type="title"/>
          </p:nvPr>
        </p:nvSpPr>
        <p:spPr>
          <a:xfrm>
            <a:off x="623888" y="506774"/>
            <a:ext cx="7886700" cy="4479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4470A7"/>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gcb2dd5575a_0_321"/>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cb2dd5575a_0_321"/>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gcb2dd5575a_0_321"/>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15" name="Google Shape;115;gcb2dd5575a_0_321"/>
          <p:cNvSpPr txBox="1"/>
          <p:nvPr>
            <p:ph idx="1" type="body"/>
          </p:nvPr>
        </p:nvSpPr>
        <p:spPr>
          <a:xfrm>
            <a:off x="628650" y="1069041"/>
            <a:ext cx="7886700" cy="35637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Font typeface="Calibri"/>
              <a:buChar char="•"/>
              <a:defRPr/>
            </a:lvl1pPr>
            <a:lvl2pPr indent="-342900" lvl="1" marL="914400" algn="l">
              <a:lnSpc>
                <a:spcPct val="90000"/>
              </a:lnSpc>
              <a:spcBef>
                <a:spcPts val="400"/>
              </a:spcBef>
              <a:spcAft>
                <a:spcPts val="0"/>
              </a:spcAft>
              <a:buClr>
                <a:schemeClr val="dk1"/>
              </a:buClr>
              <a:buSzPts val="1800"/>
              <a:buFont typeface="Calibri"/>
              <a:buChar char="•"/>
              <a:defRPr/>
            </a:lvl2pPr>
            <a:lvl3pPr indent="-323850" lvl="2" marL="1371600" algn="l">
              <a:lnSpc>
                <a:spcPct val="90000"/>
              </a:lnSpc>
              <a:spcBef>
                <a:spcPts val="400"/>
              </a:spcBef>
              <a:spcAft>
                <a:spcPts val="0"/>
              </a:spcAft>
              <a:buClr>
                <a:schemeClr val="dk1"/>
              </a:buClr>
              <a:buSzPts val="1500"/>
              <a:buFont typeface="Calibri"/>
              <a:buChar char="•"/>
              <a:defRPr/>
            </a:lvl3pPr>
            <a:lvl4pPr indent="-317500" lvl="3" marL="1828800" algn="l">
              <a:lnSpc>
                <a:spcPct val="90000"/>
              </a:lnSpc>
              <a:spcBef>
                <a:spcPts val="400"/>
              </a:spcBef>
              <a:spcAft>
                <a:spcPts val="0"/>
              </a:spcAft>
              <a:buClr>
                <a:schemeClr val="dk1"/>
              </a:buClr>
              <a:buSzPts val="1400"/>
              <a:buFont typeface="Calibri"/>
              <a:buChar char="•"/>
              <a:defRPr/>
            </a:lvl4pPr>
            <a:lvl5pPr indent="-317500" lvl="4" marL="2286000" algn="l">
              <a:lnSpc>
                <a:spcPct val="90000"/>
              </a:lnSpc>
              <a:spcBef>
                <a:spcPts val="400"/>
              </a:spcBef>
              <a:spcAft>
                <a:spcPts val="0"/>
              </a:spcAft>
              <a:buClr>
                <a:schemeClr val="dk1"/>
              </a:buClr>
              <a:buSzPts val="1400"/>
              <a:buFont typeface="Calibri"/>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gcb2dd5575a_0_317"/>
          <p:cNvSpPr txBox="1"/>
          <p:nvPr>
            <p:ph type="ctrTitle"/>
          </p:nvPr>
        </p:nvSpPr>
        <p:spPr>
          <a:xfrm>
            <a:off x="130215" y="1996148"/>
            <a:ext cx="8927700" cy="14805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4470A7"/>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gcb2dd5575a_0_317"/>
          <p:cNvSpPr txBox="1"/>
          <p:nvPr>
            <p:ph idx="1" type="subTitle"/>
          </p:nvPr>
        </p:nvSpPr>
        <p:spPr>
          <a:xfrm>
            <a:off x="130215" y="3802283"/>
            <a:ext cx="8927700" cy="9840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lt1"/>
              </a:buClr>
              <a:buSzPts val="1500"/>
              <a:buFont typeface="Calibri"/>
              <a:buNone/>
              <a:defRPr sz="1500">
                <a:solidFill>
                  <a:schemeClr val="lt1"/>
                </a:solidFill>
                <a:latin typeface="Calibri"/>
                <a:ea typeface="Calibri"/>
                <a:cs typeface="Calibri"/>
                <a:sym typeface="Calibri"/>
              </a:defRPr>
            </a:lvl1pPr>
            <a:lvl2pPr lvl="1" algn="ctr">
              <a:lnSpc>
                <a:spcPct val="90000"/>
              </a:lnSpc>
              <a:spcBef>
                <a:spcPts val="400"/>
              </a:spcBef>
              <a:spcAft>
                <a:spcPts val="0"/>
              </a:spcAft>
              <a:buClr>
                <a:schemeClr val="dk1"/>
              </a:buClr>
              <a:buSzPts val="1500"/>
              <a:buFont typeface="Calibri"/>
              <a:buNone/>
              <a:defRPr sz="1500"/>
            </a:lvl2pPr>
            <a:lvl3pPr lvl="2" algn="ctr">
              <a:lnSpc>
                <a:spcPct val="90000"/>
              </a:lnSpc>
              <a:spcBef>
                <a:spcPts val="400"/>
              </a:spcBef>
              <a:spcAft>
                <a:spcPts val="0"/>
              </a:spcAft>
              <a:buClr>
                <a:schemeClr val="dk1"/>
              </a:buClr>
              <a:buSzPts val="1400"/>
              <a:buFont typeface="Calibri"/>
              <a:buNone/>
              <a:defRPr sz="1400"/>
            </a:lvl3pPr>
            <a:lvl4pPr lvl="3" algn="ctr">
              <a:lnSpc>
                <a:spcPct val="90000"/>
              </a:lnSpc>
              <a:spcBef>
                <a:spcPts val="400"/>
              </a:spcBef>
              <a:spcAft>
                <a:spcPts val="0"/>
              </a:spcAft>
              <a:buClr>
                <a:schemeClr val="dk1"/>
              </a:buClr>
              <a:buSzPts val="1200"/>
              <a:buFont typeface="Calibri"/>
              <a:buNone/>
              <a:defRPr sz="1200"/>
            </a:lvl4pPr>
            <a:lvl5pPr lvl="4" algn="ctr">
              <a:lnSpc>
                <a:spcPct val="90000"/>
              </a:lnSpc>
              <a:spcBef>
                <a:spcPts val="400"/>
              </a:spcBef>
              <a:spcAft>
                <a:spcPts val="0"/>
              </a:spcAft>
              <a:buClr>
                <a:schemeClr val="dk1"/>
              </a:buClr>
              <a:buSzPts val="1200"/>
              <a:buFont typeface="Calibri"/>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19" name="Google Shape;119;gcb2dd5575a_0_317"/>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120" name="Shape 120"/>
        <p:cNvGrpSpPr/>
        <p:nvPr/>
      </p:nvGrpSpPr>
      <p:grpSpPr>
        <a:xfrm>
          <a:off x="0" y="0"/>
          <a:ext cx="0" cy="0"/>
          <a:chOff x="0" y="0"/>
          <a:chExt cx="0" cy="0"/>
        </a:xfrm>
      </p:grpSpPr>
      <p:sp>
        <p:nvSpPr>
          <p:cNvPr id="121" name="Google Shape;121;gcb2dd5575a_0_327"/>
          <p:cNvSpPr txBox="1"/>
          <p:nvPr>
            <p:ph type="title"/>
          </p:nvPr>
        </p:nvSpPr>
        <p:spPr>
          <a:xfrm>
            <a:off x="628650" y="273845"/>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4470A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gcb2dd5575a_0_327"/>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cb2dd5575a_0_327"/>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cb2dd5575a_0_327"/>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25" name="Google Shape;125;gcb2dd5575a_0_327"/>
          <p:cNvSpPr txBox="1"/>
          <p:nvPr>
            <p:ph idx="1" type="body"/>
          </p:nvPr>
        </p:nvSpPr>
        <p:spPr>
          <a:xfrm>
            <a:off x="632389" y="1382037"/>
            <a:ext cx="38286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Font typeface="Calibri"/>
              <a:buChar char="•"/>
              <a:defRPr/>
            </a:lvl1pPr>
            <a:lvl2pPr indent="-342900" lvl="1" marL="914400" algn="l">
              <a:lnSpc>
                <a:spcPct val="90000"/>
              </a:lnSpc>
              <a:spcBef>
                <a:spcPts val="400"/>
              </a:spcBef>
              <a:spcAft>
                <a:spcPts val="0"/>
              </a:spcAft>
              <a:buClr>
                <a:schemeClr val="dk1"/>
              </a:buClr>
              <a:buSzPts val="1800"/>
              <a:buFont typeface="Calibri"/>
              <a:buChar char="•"/>
              <a:defRPr/>
            </a:lvl2pPr>
            <a:lvl3pPr indent="-323850" lvl="2" marL="1371600" algn="l">
              <a:lnSpc>
                <a:spcPct val="90000"/>
              </a:lnSpc>
              <a:spcBef>
                <a:spcPts val="400"/>
              </a:spcBef>
              <a:spcAft>
                <a:spcPts val="0"/>
              </a:spcAft>
              <a:buClr>
                <a:schemeClr val="dk1"/>
              </a:buClr>
              <a:buSzPts val="1500"/>
              <a:buFont typeface="Calibri"/>
              <a:buChar char="•"/>
              <a:defRPr/>
            </a:lvl3pPr>
            <a:lvl4pPr indent="-317500" lvl="3" marL="1828800" algn="l">
              <a:lnSpc>
                <a:spcPct val="90000"/>
              </a:lnSpc>
              <a:spcBef>
                <a:spcPts val="400"/>
              </a:spcBef>
              <a:spcAft>
                <a:spcPts val="0"/>
              </a:spcAft>
              <a:buClr>
                <a:schemeClr val="dk1"/>
              </a:buClr>
              <a:buSzPts val="1400"/>
              <a:buFont typeface="Calibri"/>
              <a:buChar char="•"/>
              <a:defRPr/>
            </a:lvl4pPr>
            <a:lvl5pPr indent="-317500" lvl="4" marL="2286000" algn="l">
              <a:lnSpc>
                <a:spcPct val="90000"/>
              </a:lnSpc>
              <a:spcBef>
                <a:spcPts val="400"/>
              </a:spcBef>
              <a:spcAft>
                <a:spcPts val="0"/>
              </a:spcAft>
              <a:buClr>
                <a:schemeClr val="dk1"/>
              </a:buClr>
              <a:buSzPts val="1400"/>
              <a:buFont typeface="Calibri"/>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gcb2dd5575a_0_327"/>
          <p:cNvSpPr txBox="1"/>
          <p:nvPr>
            <p:ph idx="2" type="body"/>
          </p:nvPr>
        </p:nvSpPr>
        <p:spPr>
          <a:xfrm>
            <a:off x="4580546" y="1382037"/>
            <a:ext cx="39348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Font typeface="Calibri"/>
              <a:buChar char="•"/>
              <a:defRPr/>
            </a:lvl1pPr>
            <a:lvl2pPr indent="-342900" lvl="1" marL="914400" algn="l">
              <a:lnSpc>
                <a:spcPct val="90000"/>
              </a:lnSpc>
              <a:spcBef>
                <a:spcPts val="400"/>
              </a:spcBef>
              <a:spcAft>
                <a:spcPts val="0"/>
              </a:spcAft>
              <a:buClr>
                <a:schemeClr val="dk1"/>
              </a:buClr>
              <a:buSzPts val="1800"/>
              <a:buFont typeface="Calibri"/>
              <a:buChar char="•"/>
              <a:defRPr/>
            </a:lvl2pPr>
            <a:lvl3pPr indent="-323850" lvl="2" marL="1371600" algn="l">
              <a:lnSpc>
                <a:spcPct val="90000"/>
              </a:lnSpc>
              <a:spcBef>
                <a:spcPts val="400"/>
              </a:spcBef>
              <a:spcAft>
                <a:spcPts val="0"/>
              </a:spcAft>
              <a:buClr>
                <a:schemeClr val="dk1"/>
              </a:buClr>
              <a:buSzPts val="1500"/>
              <a:buFont typeface="Calibri"/>
              <a:buChar char="•"/>
              <a:defRPr/>
            </a:lvl3pPr>
            <a:lvl4pPr indent="-317500" lvl="3" marL="1828800" algn="l">
              <a:lnSpc>
                <a:spcPct val="90000"/>
              </a:lnSpc>
              <a:spcBef>
                <a:spcPts val="400"/>
              </a:spcBef>
              <a:spcAft>
                <a:spcPts val="0"/>
              </a:spcAft>
              <a:buClr>
                <a:schemeClr val="dk1"/>
              </a:buClr>
              <a:buSzPts val="1400"/>
              <a:buFont typeface="Calibri"/>
              <a:buChar char="•"/>
              <a:defRPr/>
            </a:lvl4pPr>
            <a:lvl5pPr indent="-317500" lvl="4" marL="2286000" algn="l">
              <a:lnSpc>
                <a:spcPct val="90000"/>
              </a:lnSpc>
              <a:spcBef>
                <a:spcPts val="400"/>
              </a:spcBef>
              <a:spcAft>
                <a:spcPts val="0"/>
              </a:spcAft>
              <a:buClr>
                <a:schemeClr val="dk1"/>
              </a:buClr>
              <a:buSzPts val="1400"/>
              <a:buFont typeface="Calibri"/>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gcb2dd5575a_0_136"/>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gcb2dd5575a_0_136"/>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7" name="Google Shape;17;gcb2dd5575a_0_13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7" name="Shape 127"/>
        <p:cNvGrpSpPr/>
        <p:nvPr/>
      </p:nvGrpSpPr>
      <p:grpSpPr>
        <a:xfrm>
          <a:off x="0" y="0"/>
          <a:ext cx="0" cy="0"/>
          <a:chOff x="0" y="0"/>
          <a:chExt cx="0" cy="0"/>
        </a:xfrm>
      </p:grpSpPr>
      <p:sp>
        <p:nvSpPr>
          <p:cNvPr id="128" name="Google Shape;128;gcb2dd5575a_0_334"/>
          <p:cNvSpPr txBox="1"/>
          <p:nvPr>
            <p:ph type="title"/>
          </p:nvPr>
        </p:nvSpPr>
        <p:spPr>
          <a:xfrm>
            <a:off x="628650" y="273845"/>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4470A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gcb2dd5575a_0_334"/>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gcb2dd5575a_0_334"/>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gcb2dd5575a_0_334"/>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32" name="Shape 132"/>
        <p:cNvGrpSpPr/>
        <p:nvPr/>
      </p:nvGrpSpPr>
      <p:grpSpPr>
        <a:xfrm>
          <a:off x="0" y="0"/>
          <a:ext cx="0" cy="0"/>
          <a:chOff x="0" y="0"/>
          <a:chExt cx="0" cy="0"/>
        </a:xfrm>
      </p:grpSpPr>
      <p:sp>
        <p:nvSpPr>
          <p:cNvPr id="133" name="Google Shape;133;gcb2dd5575a_0_339"/>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4" name="Google Shape;134;gcb2dd5575a_0_339"/>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gcb2dd5575a_0_339"/>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nt with caption">
  <p:cSld name="Contnt with caption">
    <p:spTree>
      <p:nvGrpSpPr>
        <p:cNvPr id="136" name="Shape 136"/>
        <p:cNvGrpSpPr/>
        <p:nvPr/>
      </p:nvGrpSpPr>
      <p:grpSpPr>
        <a:xfrm>
          <a:off x="0" y="0"/>
          <a:ext cx="0" cy="0"/>
          <a:chOff x="0" y="0"/>
          <a:chExt cx="0" cy="0"/>
        </a:xfrm>
      </p:grpSpPr>
      <p:sp>
        <p:nvSpPr>
          <p:cNvPr id="137" name="Google Shape;137;gcb2dd5575a_0_34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4470A7"/>
              </a:buClr>
              <a:buSzPts val="2100"/>
              <a:buFont typeface="Calibri"/>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gcb2dd5575a_0_343"/>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gcb2dd5575a_0_343"/>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0" name="Google Shape;140;gcb2dd5575a_0_343"/>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41" name="Google Shape;141;gcb2dd5575a_0_343"/>
          <p:cNvSpPr txBox="1"/>
          <p:nvPr>
            <p:ph idx="1" type="body"/>
          </p:nvPr>
        </p:nvSpPr>
        <p:spPr>
          <a:xfrm>
            <a:off x="3862698" y="342901"/>
            <a:ext cx="5042100" cy="42900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Font typeface="Calibri"/>
              <a:buChar char="•"/>
              <a:defRPr/>
            </a:lvl1pPr>
            <a:lvl2pPr indent="-342900" lvl="1" marL="914400" algn="l">
              <a:lnSpc>
                <a:spcPct val="90000"/>
              </a:lnSpc>
              <a:spcBef>
                <a:spcPts val="400"/>
              </a:spcBef>
              <a:spcAft>
                <a:spcPts val="0"/>
              </a:spcAft>
              <a:buClr>
                <a:schemeClr val="dk1"/>
              </a:buClr>
              <a:buSzPts val="1800"/>
              <a:buFont typeface="Calibri"/>
              <a:buChar char="•"/>
              <a:defRPr/>
            </a:lvl2pPr>
            <a:lvl3pPr indent="-323850" lvl="2" marL="1371600" algn="l">
              <a:lnSpc>
                <a:spcPct val="90000"/>
              </a:lnSpc>
              <a:spcBef>
                <a:spcPts val="400"/>
              </a:spcBef>
              <a:spcAft>
                <a:spcPts val="0"/>
              </a:spcAft>
              <a:buClr>
                <a:schemeClr val="dk1"/>
              </a:buClr>
              <a:buSzPts val="1500"/>
              <a:buFont typeface="Calibri"/>
              <a:buChar char="•"/>
              <a:defRPr/>
            </a:lvl3pPr>
            <a:lvl4pPr indent="-317500" lvl="3" marL="1828800" algn="l">
              <a:lnSpc>
                <a:spcPct val="90000"/>
              </a:lnSpc>
              <a:spcBef>
                <a:spcPts val="400"/>
              </a:spcBef>
              <a:spcAft>
                <a:spcPts val="0"/>
              </a:spcAft>
              <a:buClr>
                <a:schemeClr val="dk1"/>
              </a:buClr>
              <a:buSzPts val="1400"/>
              <a:buFont typeface="Calibri"/>
              <a:buChar char="•"/>
              <a:defRPr/>
            </a:lvl4pPr>
            <a:lvl5pPr indent="-317500" lvl="4" marL="2286000" algn="l">
              <a:lnSpc>
                <a:spcPct val="90000"/>
              </a:lnSpc>
              <a:spcBef>
                <a:spcPts val="400"/>
              </a:spcBef>
              <a:spcAft>
                <a:spcPts val="0"/>
              </a:spcAft>
              <a:buClr>
                <a:schemeClr val="dk1"/>
              </a:buClr>
              <a:buSzPts val="1400"/>
              <a:buFont typeface="Calibri"/>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gcb2dd5575a_0_343"/>
          <p:cNvSpPr txBox="1"/>
          <p:nvPr>
            <p:ph idx="2" type="body"/>
          </p:nvPr>
        </p:nvSpPr>
        <p:spPr>
          <a:xfrm>
            <a:off x="629841" y="1669635"/>
            <a:ext cx="2949000" cy="2963100"/>
          </a:xfrm>
          <a:prstGeom prst="rect">
            <a:avLst/>
          </a:prstGeom>
          <a:noFill/>
          <a:ln>
            <a:noFill/>
          </a:ln>
        </p:spPr>
        <p:txBody>
          <a:bodyPr anchorCtr="0" anchor="t" bIns="34275" lIns="68575" spcFirstLastPara="1" rIns="68575" wrap="square" tIns="34275">
            <a:noAutofit/>
          </a:bodyPr>
          <a:lstStyle>
            <a:lvl1pPr indent="-298450" lvl="0" marL="457200" algn="l">
              <a:lnSpc>
                <a:spcPct val="90000"/>
              </a:lnSpc>
              <a:spcBef>
                <a:spcPts val="800"/>
              </a:spcBef>
              <a:spcAft>
                <a:spcPts val="0"/>
              </a:spcAft>
              <a:buClr>
                <a:schemeClr val="dk1"/>
              </a:buClr>
              <a:buSzPts val="1100"/>
              <a:buFont typeface="Calibri"/>
              <a:buChar char="•"/>
              <a:defRPr sz="1100"/>
            </a:lvl1pPr>
            <a:lvl2pPr indent="-298450" lvl="1" marL="914400" algn="l">
              <a:lnSpc>
                <a:spcPct val="90000"/>
              </a:lnSpc>
              <a:spcBef>
                <a:spcPts val="400"/>
              </a:spcBef>
              <a:spcAft>
                <a:spcPts val="0"/>
              </a:spcAft>
              <a:buClr>
                <a:schemeClr val="dk1"/>
              </a:buClr>
              <a:buSzPts val="1100"/>
              <a:buFont typeface="Calibri"/>
              <a:buChar char="•"/>
              <a:defRPr sz="1100"/>
            </a:lvl2pPr>
            <a:lvl3pPr indent="-298450" lvl="2" marL="1371600" algn="l">
              <a:lnSpc>
                <a:spcPct val="90000"/>
              </a:lnSpc>
              <a:spcBef>
                <a:spcPts val="400"/>
              </a:spcBef>
              <a:spcAft>
                <a:spcPts val="0"/>
              </a:spcAft>
              <a:buClr>
                <a:schemeClr val="dk1"/>
              </a:buClr>
              <a:buSzPts val="1100"/>
              <a:buFont typeface="Calibri"/>
              <a:buChar char="•"/>
              <a:defRPr sz="1100"/>
            </a:lvl3pPr>
            <a:lvl4pPr indent="-298450" lvl="3" marL="1828800" algn="l">
              <a:lnSpc>
                <a:spcPct val="90000"/>
              </a:lnSpc>
              <a:spcBef>
                <a:spcPts val="400"/>
              </a:spcBef>
              <a:spcAft>
                <a:spcPts val="0"/>
              </a:spcAft>
              <a:buClr>
                <a:schemeClr val="dk1"/>
              </a:buClr>
              <a:buSzPts val="1100"/>
              <a:buFont typeface="Calibri"/>
              <a:buChar char="•"/>
              <a:defRPr sz="1100"/>
            </a:lvl4pPr>
            <a:lvl5pPr indent="-298450" lvl="4" marL="2286000" algn="l">
              <a:lnSpc>
                <a:spcPct val="90000"/>
              </a:lnSpc>
              <a:spcBef>
                <a:spcPts val="400"/>
              </a:spcBef>
              <a:spcAft>
                <a:spcPts val="0"/>
              </a:spcAft>
              <a:buClr>
                <a:schemeClr val="dk1"/>
              </a:buClr>
              <a:buSzPts val="1100"/>
              <a:buFont typeface="Calibri"/>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143" name="Shape 143"/>
        <p:cNvGrpSpPr/>
        <p:nvPr/>
      </p:nvGrpSpPr>
      <p:grpSpPr>
        <a:xfrm>
          <a:off x="0" y="0"/>
          <a:ext cx="0" cy="0"/>
          <a:chOff x="0" y="0"/>
          <a:chExt cx="0" cy="0"/>
        </a:xfrm>
      </p:grpSpPr>
      <p:sp>
        <p:nvSpPr>
          <p:cNvPr id="144" name="Google Shape;144;gcb2dd5575a_0_35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4470A7"/>
              </a:buClr>
              <a:buSzPts val="1800"/>
              <a:buFont typeface="Calibri"/>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gcb2dd5575a_0_350"/>
          <p:cNvSpPr/>
          <p:nvPr>
            <p:ph idx="2" type="pic"/>
          </p:nvPr>
        </p:nvSpPr>
        <p:spPr>
          <a:xfrm>
            <a:off x="3887391" y="740570"/>
            <a:ext cx="4629300" cy="3655200"/>
          </a:xfrm>
          <a:prstGeom prst="rect">
            <a:avLst/>
          </a:prstGeom>
          <a:noFill/>
          <a:ln>
            <a:noFill/>
          </a:ln>
        </p:spPr>
      </p:sp>
      <p:sp>
        <p:nvSpPr>
          <p:cNvPr id="146" name="Google Shape;146;gcb2dd5575a_0_350"/>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gcb2dd5575a_0_350"/>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8" name="Google Shape;148;gcb2dd5575a_0_350"/>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49" name="Google Shape;149;gcb2dd5575a_0_350"/>
          <p:cNvSpPr txBox="1"/>
          <p:nvPr>
            <p:ph idx="1" type="body"/>
          </p:nvPr>
        </p:nvSpPr>
        <p:spPr>
          <a:xfrm>
            <a:off x="629841" y="1669635"/>
            <a:ext cx="2949000" cy="2963100"/>
          </a:xfrm>
          <a:prstGeom prst="rect">
            <a:avLst/>
          </a:prstGeom>
          <a:noFill/>
          <a:ln>
            <a:noFill/>
          </a:ln>
        </p:spPr>
        <p:txBody>
          <a:bodyPr anchorCtr="0" anchor="t" bIns="34275" lIns="68575" spcFirstLastPara="1" rIns="68575" wrap="square" tIns="34275">
            <a:noAutofit/>
          </a:bodyPr>
          <a:lstStyle>
            <a:lvl1pPr indent="-298450" lvl="0" marL="457200" algn="l">
              <a:lnSpc>
                <a:spcPct val="90000"/>
              </a:lnSpc>
              <a:spcBef>
                <a:spcPts val="800"/>
              </a:spcBef>
              <a:spcAft>
                <a:spcPts val="0"/>
              </a:spcAft>
              <a:buClr>
                <a:schemeClr val="dk1"/>
              </a:buClr>
              <a:buSzPts val="1100"/>
              <a:buFont typeface="Calibri"/>
              <a:buChar char="•"/>
              <a:defRPr sz="1100"/>
            </a:lvl1pPr>
            <a:lvl2pPr indent="-298450" lvl="1" marL="914400" algn="l">
              <a:lnSpc>
                <a:spcPct val="90000"/>
              </a:lnSpc>
              <a:spcBef>
                <a:spcPts val="400"/>
              </a:spcBef>
              <a:spcAft>
                <a:spcPts val="0"/>
              </a:spcAft>
              <a:buClr>
                <a:schemeClr val="dk1"/>
              </a:buClr>
              <a:buSzPts val="1100"/>
              <a:buFont typeface="Calibri"/>
              <a:buChar char="•"/>
              <a:defRPr sz="1100"/>
            </a:lvl2pPr>
            <a:lvl3pPr indent="-298450" lvl="2" marL="1371600" algn="l">
              <a:lnSpc>
                <a:spcPct val="90000"/>
              </a:lnSpc>
              <a:spcBef>
                <a:spcPts val="400"/>
              </a:spcBef>
              <a:spcAft>
                <a:spcPts val="0"/>
              </a:spcAft>
              <a:buClr>
                <a:schemeClr val="dk1"/>
              </a:buClr>
              <a:buSzPts val="1100"/>
              <a:buFont typeface="Calibri"/>
              <a:buChar char="•"/>
              <a:defRPr sz="1100"/>
            </a:lvl3pPr>
            <a:lvl4pPr indent="-298450" lvl="3" marL="1828800" algn="l">
              <a:lnSpc>
                <a:spcPct val="90000"/>
              </a:lnSpc>
              <a:spcBef>
                <a:spcPts val="400"/>
              </a:spcBef>
              <a:spcAft>
                <a:spcPts val="0"/>
              </a:spcAft>
              <a:buClr>
                <a:schemeClr val="dk1"/>
              </a:buClr>
              <a:buSzPts val="1100"/>
              <a:buFont typeface="Calibri"/>
              <a:buChar char="•"/>
              <a:defRPr sz="1100"/>
            </a:lvl4pPr>
            <a:lvl5pPr indent="-298450" lvl="4" marL="2286000" algn="l">
              <a:lnSpc>
                <a:spcPct val="90000"/>
              </a:lnSpc>
              <a:spcBef>
                <a:spcPts val="400"/>
              </a:spcBef>
              <a:spcAft>
                <a:spcPts val="0"/>
              </a:spcAft>
              <a:buClr>
                <a:schemeClr val="dk1"/>
              </a:buClr>
              <a:buSzPts val="1100"/>
              <a:buFont typeface="Calibri"/>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Custom">
    <p:spTree>
      <p:nvGrpSpPr>
        <p:cNvPr id="150" name="Shape 150"/>
        <p:cNvGrpSpPr/>
        <p:nvPr/>
      </p:nvGrpSpPr>
      <p:grpSpPr>
        <a:xfrm>
          <a:off x="0" y="0"/>
          <a:ext cx="0" cy="0"/>
          <a:chOff x="0" y="0"/>
          <a:chExt cx="0" cy="0"/>
        </a:xfrm>
      </p:grpSpPr>
      <p:sp>
        <p:nvSpPr>
          <p:cNvPr id="151" name="Google Shape;151;gcb2dd5575a_0_357"/>
          <p:cNvSpPr txBox="1"/>
          <p:nvPr>
            <p:ph type="title"/>
          </p:nvPr>
        </p:nvSpPr>
        <p:spPr>
          <a:xfrm>
            <a:off x="628651" y="444843"/>
            <a:ext cx="7886700" cy="418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4470A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gcb2dd5575a_0_357"/>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3" name="Google Shape;153;gcb2dd5575a_0_357"/>
          <p:cNvSpPr txBox="1"/>
          <p:nvPr>
            <p:ph idx="12" type="sldNum"/>
          </p:nvPr>
        </p:nvSpPr>
        <p:spPr>
          <a:xfrm>
            <a:off x="22647" y="4894547"/>
            <a:ext cx="52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7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54" name="Google Shape;154;gcb2dd5575a_0_357"/>
          <p:cNvSpPr txBox="1"/>
          <p:nvPr>
            <p:ph idx="11" type="ftr"/>
          </p:nvPr>
        </p:nvSpPr>
        <p:spPr>
          <a:xfrm>
            <a:off x="617220" y="4894547"/>
            <a:ext cx="73449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gcb2dd5575a_0_357"/>
          <p:cNvSpPr txBox="1"/>
          <p:nvPr/>
        </p:nvSpPr>
        <p:spPr>
          <a:xfrm>
            <a:off x="617220" y="389953"/>
            <a:ext cx="7886700" cy="588900"/>
          </a:xfrm>
          <a:prstGeom prst="rect">
            <a:avLst/>
          </a:prstGeom>
          <a:noFill/>
          <a:ln>
            <a:noFill/>
          </a:ln>
        </p:spPr>
        <p:txBody>
          <a:bodyPr anchorCtr="0" anchor="ctr" bIns="25700" lIns="51425" spcFirstLastPara="1" rIns="51425" wrap="square" tIns="25700">
            <a:noAutofit/>
          </a:bodyPr>
          <a:lstStyle/>
          <a:p>
            <a:pPr indent="0" lvl="0" marL="0" marR="0" rtl="0" algn="l">
              <a:lnSpc>
                <a:spcPct val="90000"/>
              </a:lnSpc>
              <a:spcBef>
                <a:spcPts val="0"/>
              </a:spcBef>
              <a:spcAft>
                <a:spcPts val="0"/>
              </a:spcAft>
              <a:buClr>
                <a:srgbClr val="4470A7"/>
              </a:buClr>
              <a:buSzPts val="1400"/>
              <a:buFont typeface="Calibri"/>
              <a:buNone/>
            </a:pPr>
            <a:r>
              <a:t/>
            </a:r>
            <a:endParaRPr b="0" i="0" sz="2000" u="none" cap="none" strike="noStrike">
              <a:solidFill>
                <a:srgbClr val="4470A7"/>
              </a:solidFill>
              <a:latin typeface="Calibri"/>
              <a:ea typeface="Calibri"/>
              <a:cs typeface="Calibri"/>
              <a:sym typeface="Calibri"/>
            </a:endParaRPr>
          </a:p>
        </p:txBody>
      </p:sp>
      <p:sp>
        <p:nvSpPr>
          <p:cNvPr id="156" name="Google Shape;156;gcb2dd5575a_0_357"/>
          <p:cNvSpPr txBox="1"/>
          <p:nvPr>
            <p:ph idx="1" type="body"/>
          </p:nvPr>
        </p:nvSpPr>
        <p:spPr>
          <a:xfrm>
            <a:off x="632390" y="979070"/>
            <a:ext cx="7882800" cy="3470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600"/>
              </a:spcBef>
              <a:spcAft>
                <a:spcPts val="0"/>
              </a:spcAft>
              <a:buClr>
                <a:schemeClr val="dk1"/>
              </a:buClr>
              <a:buSzPts val="1400"/>
              <a:buChar char="•"/>
              <a:defRPr/>
            </a:lvl1pPr>
            <a:lvl2pPr indent="-317500" lvl="1" marL="914400" algn="l">
              <a:lnSpc>
                <a:spcPct val="90000"/>
              </a:lnSpc>
              <a:spcBef>
                <a:spcPts val="300"/>
              </a:spcBef>
              <a:spcAft>
                <a:spcPts val="0"/>
              </a:spcAft>
              <a:buClr>
                <a:schemeClr val="dk1"/>
              </a:buClr>
              <a:buSzPts val="1400"/>
              <a:buChar char="•"/>
              <a:defRPr/>
            </a:lvl2pPr>
            <a:lvl3pPr indent="-317500" lvl="2" marL="1371600" algn="l">
              <a:lnSpc>
                <a:spcPct val="90000"/>
              </a:lnSpc>
              <a:spcBef>
                <a:spcPts val="300"/>
              </a:spcBef>
              <a:spcAft>
                <a:spcPts val="0"/>
              </a:spcAft>
              <a:buClr>
                <a:schemeClr val="dk1"/>
              </a:buClr>
              <a:buSzPts val="1400"/>
              <a:buChar char="•"/>
              <a:defRPr/>
            </a:lvl3pPr>
            <a:lvl4pPr indent="-317500" lvl="3" marL="1828800" algn="l">
              <a:lnSpc>
                <a:spcPct val="90000"/>
              </a:lnSpc>
              <a:spcBef>
                <a:spcPts val="300"/>
              </a:spcBef>
              <a:spcAft>
                <a:spcPts val="0"/>
              </a:spcAft>
              <a:buClr>
                <a:schemeClr val="dk1"/>
              </a:buClr>
              <a:buSzPts val="1400"/>
              <a:buChar char="•"/>
              <a:defRPr/>
            </a:lvl4pPr>
            <a:lvl5pPr indent="-317500" lvl="4" marL="2286000" algn="l">
              <a:lnSpc>
                <a:spcPct val="90000"/>
              </a:lnSpc>
              <a:spcBef>
                <a:spcPts val="300"/>
              </a:spcBef>
              <a:spcAft>
                <a:spcPts val="0"/>
              </a:spcAft>
              <a:buClr>
                <a:schemeClr val="dk1"/>
              </a:buClr>
              <a:buSzPts val="1400"/>
              <a:buChar char="•"/>
              <a:defRPr/>
            </a:lvl5pPr>
            <a:lvl6pPr indent="-317500" lvl="5" marL="2743200" algn="l">
              <a:lnSpc>
                <a:spcPct val="90000"/>
              </a:lnSpc>
              <a:spcBef>
                <a:spcPts val="300"/>
              </a:spcBef>
              <a:spcAft>
                <a:spcPts val="0"/>
              </a:spcAft>
              <a:buClr>
                <a:schemeClr val="dk1"/>
              </a:buClr>
              <a:buSzPts val="1400"/>
              <a:buChar char="•"/>
              <a:defRPr/>
            </a:lvl6pPr>
            <a:lvl7pPr indent="-317500" lvl="6" marL="3200400" algn="l">
              <a:lnSpc>
                <a:spcPct val="90000"/>
              </a:lnSpc>
              <a:spcBef>
                <a:spcPts val="300"/>
              </a:spcBef>
              <a:spcAft>
                <a:spcPts val="0"/>
              </a:spcAft>
              <a:buClr>
                <a:schemeClr val="dk1"/>
              </a:buClr>
              <a:buSzPts val="1400"/>
              <a:buChar char="•"/>
              <a:defRPr/>
            </a:lvl7pPr>
            <a:lvl8pPr indent="-317500" lvl="7" marL="3657600" algn="l">
              <a:lnSpc>
                <a:spcPct val="90000"/>
              </a:lnSpc>
              <a:spcBef>
                <a:spcPts val="300"/>
              </a:spcBef>
              <a:spcAft>
                <a:spcPts val="0"/>
              </a:spcAft>
              <a:buClr>
                <a:schemeClr val="dk1"/>
              </a:buClr>
              <a:buSzPts val="1400"/>
              <a:buChar char="•"/>
              <a:defRPr/>
            </a:lvl8pPr>
            <a:lvl9pPr indent="-317500" lvl="8" marL="4114800" algn="l">
              <a:lnSpc>
                <a:spcPct val="9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 title">
    <p:spTree>
      <p:nvGrpSpPr>
        <p:cNvPr id="18" name="Shape 18"/>
        <p:cNvGrpSpPr/>
        <p:nvPr/>
      </p:nvGrpSpPr>
      <p:grpSpPr>
        <a:xfrm>
          <a:off x="0" y="0"/>
          <a:ext cx="0" cy="0"/>
          <a:chOff x="0" y="0"/>
          <a:chExt cx="0" cy="0"/>
        </a:xfrm>
      </p:grpSpPr>
      <p:sp>
        <p:nvSpPr>
          <p:cNvPr id="19" name="Google Shape;19;p21"/>
          <p:cNvSpPr txBox="1"/>
          <p:nvPr>
            <p:ph type="title"/>
          </p:nvPr>
        </p:nvSpPr>
        <p:spPr>
          <a:xfrm>
            <a:off x="623888" y="506774"/>
            <a:ext cx="7886700" cy="7881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21"/>
          <p:cNvSpPr txBox="1"/>
          <p:nvPr>
            <p:ph idx="1" type="body"/>
          </p:nvPr>
        </p:nvSpPr>
        <p:spPr>
          <a:xfrm>
            <a:off x="628650" y="1397237"/>
            <a:ext cx="7886700" cy="32355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Calibri"/>
              <a:buChar char="•"/>
              <a:defRPr/>
            </a:lvl1pPr>
            <a:lvl2pPr indent="-381000" lvl="1" marL="914400" algn="l">
              <a:lnSpc>
                <a:spcPct val="90000"/>
              </a:lnSpc>
              <a:spcBef>
                <a:spcPts val="500"/>
              </a:spcBef>
              <a:spcAft>
                <a:spcPts val="0"/>
              </a:spcAft>
              <a:buClr>
                <a:schemeClr val="dk1"/>
              </a:buClr>
              <a:buSzPts val="2400"/>
              <a:buFont typeface="Calibri"/>
              <a:buChar char="•"/>
              <a:defRPr/>
            </a:lvl2pPr>
            <a:lvl3pPr indent="-355600" lvl="2" marL="1371600" algn="l">
              <a:lnSpc>
                <a:spcPct val="90000"/>
              </a:lnSpc>
              <a:spcBef>
                <a:spcPts val="500"/>
              </a:spcBef>
              <a:spcAft>
                <a:spcPts val="0"/>
              </a:spcAft>
              <a:buClr>
                <a:schemeClr val="dk1"/>
              </a:buClr>
              <a:buSzPts val="2000"/>
              <a:buFont typeface="Calibri"/>
              <a:buChar char="•"/>
              <a:defRPr/>
            </a:lvl3pPr>
            <a:lvl4pPr indent="-342900" lvl="3" marL="1828800" algn="l">
              <a:lnSpc>
                <a:spcPct val="90000"/>
              </a:lnSpc>
              <a:spcBef>
                <a:spcPts val="500"/>
              </a:spcBef>
              <a:spcAft>
                <a:spcPts val="0"/>
              </a:spcAft>
              <a:buClr>
                <a:schemeClr val="dk1"/>
              </a:buClr>
              <a:buSzPts val="1800"/>
              <a:buFont typeface="Calibri"/>
              <a:buChar char="•"/>
              <a:defRPr/>
            </a:lvl4pPr>
            <a:lvl5pPr indent="-342900" lvl="4" marL="2286000" algn="l">
              <a:lnSpc>
                <a:spcPct val="90000"/>
              </a:lnSpc>
              <a:spcBef>
                <a:spcPts val="500"/>
              </a:spcBef>
              <a:spcAft>
                <a:spcPts val="0"/>
              </a:spcAft>
              <a:buClr>
                <a:schemeClr val="dk1"/>
              </a:buClr>
              <a:buSzPts val="1800"/>
              <a:buFont typeface="Calibri"/>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24" name="Shape 24"/>
        <p:cNvGrpSpPr/>
        <p:nvPr/>
      </p:nvGrpSpPr>
      <p:grpSpPr>
        <a:xfrm>
          <a:off x="0" y="0"/>
          <a:ext cx="0" cy="0"/>
          <a:chOff x="0" y="0"/>
          <a:chExt cx="0" cy="0"/>
        </a:xfrm>
      </p:grpSpPr>
      <p:sp>
        <p:nvSpPr>
          <p:cNvPr id="25" name="Google Shape;25;p2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22"/>
          <p:cNvSpPr txBox="1"/>
          <p:nvPr>
            <p:ph idx="1" type="body"/>
          </p:nvPr>
        </p:nvSpPr>
        <p:spPr>
          <a:xfrm>
            <a:off x="632389" y="1382037"/>
            <a:ext cx="3828600" cy="32634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Calibri"/>
              <a:buChar char="•"/>
              <a:defRPr/>
            </a:lvl1pPr>
            <a:lvl2pPr indent="-381000" lvl="1" marL="914400" algn="l">
              <a:lnSpc>
                <a:spcPct val="90000"/>
              </a:lnSpc>
              <a:spcBef>
                <a:spcPts val="500"/>
              </a:spcBef>
              <a:spcAft>
                <a:spcPts val="0"/>
              </a:spcAft>
              <a:buClr>
                <a:schemeClr val="dk1"/>
              </a:buClr>
              <a:buSzPts val="2400"/>
              <a:buFont typeface="Calibri"/>
              <a:buChar char="•"/>
              <a:defRPr/>
            </a:lvl2pPr>
            <a:lvl3pPr indent="-355600" lvl="2" marL="1371600" algn="l">
              <a:lnSpc>
                <a:spcPct val="90000"/>
              </a:lnSpc>
              <a:spcBef>
                <a:spcPts val="500"/>
              </a:spcBef>
              <a:spcAft>
                <a:spcPts val="0"/>
              </a:spcAft>
              <a:buClr>
                <a:schemeClr val="dk1"/>
              </a:buClr>
              <a:buSzPts val="2000"/>
              <a:buFont typeface="Calibri"/>
              <a:buChar char="•"/>
              <a:defRPr/>
            </a:lvl3pPr>
            <a:lvl4pPr indent="-342900" lvl="3" marL="1828800" algn="l">
              <a:lnSpc>
                <a:spcPct val="90000"/>
              </a:lnSpc>
              <a:spcBef>
                <a:spcPts val="500"/>
              </a:spcBef>
              <a:spcAft>
                <a:spcPts val="0"/>
              </a:spcAft>
              <a:buClr>
                <a:schemeClr val="dk1"/>
              </a:buClr>
              <a:buSzPts val="1800"/>
              <a:buFont typeface="Calibri"/>
              <a:buChar char="•"/>
              <a:defRPr/>
            </a:lvl4pPr>
            <a:lvl5pPr indent="-342900" lvl="4" marL="2286000" algn="l">
              <a:lnSpc>
                <a:spcPct val="90000"/>
              </a:lnSpc>
              <a:spcBef>
                <a:spcPts val="500"/>
              </a:spcBef>
              <a:spcAft>
                <a:spcPts val="0"/>
              </a:spcAft>
              <a:buClr>
                <a:schemeClr val="dk1"/>
              </a:buClr>
              <a:buSzPts val="1800"/>
              <a:buFont typeface="Calibri"/>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2"/>
          <p:cNvSpPr txBox="1"/>
          <p:nvPr>
            <p:ph idx="2" type="body"/>
          </p:nvPr>
        </p:nvSpPr>
        <p:spPr>
          <a:xfrm>
            <a:off x="4580546" y="1382037"/>
            <a:ext cx="3934800" cy="32634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Calibri"/>
              <a:buChar char="•"/>
              <a:defRPr/>
            </a:lvl1pPr>
            <a:lvl2pPr indent="-381000" lvl="1" marL="914400" algn="l">
              <a:lnSpc>
                <a:spcPct val="90000"/>
              </a:lnSpc>
              <a:spcBef>
                <a:spcPts val="500"/>
              </a:spcBef>
              <a:spcAft>
                <a:spcPts val="0"/>
              </a:spcAft>
              <a:buClr>
                <a:schemeClr val="dk1"/>
              </a:buClr>
              <a:buSzPts val="2400"/>
              <a:buFont typeface="Calibri"/>
              <a:buChar char="•"/>
              <a:defRPr/>
            </a:lvl2pPr>
            <a:lvl3pPr indent="-355600" lvl="2" marL="1371600" algn="l">
              <a:lnSpc>
                <a:spcPct val="90000"/>
              </a:lnSpc>
              <a:spcBef>
                <a:spcPts val="500"/>
              </a:spcBef>
              <a:spcAft>
                <a:spcPts val="0"/>
              </a:spcAft>
              <a:buClr>
                <a:schemeClr val="dk1"/>
              </a:buClr>
              <a:buSzPts val="2000"/>
              <a:buFont typeface="Calibri"/>
              <a:buChar char="•"/>
              <a:defRPr/>
            </a:lvl3pPr>
            <a:lvl4pPr indent="-342900" lvl="3" marL="1828800" algn="l">
              <a:lnSpc>
                <a:spcPct val="90000"/>
              </a:lnSpc>
              <a:spcBef>
                <a:spcPts val="500"/>
              </a:spcBef>
              <a:spcAft>
                <a:spcPts val="0"/>
              </a:spcAft>
              <a:buClr>
                <a:schemeClr val="dk1"/>
              </a:buClr>
              <a:buSzPts val="1800"/>
              <a:buFont typeface="Calibri"/>
              <a:buChar char="•"/>
              <a:defRPr/>
            </a:lvl4pPr>
            <a:lvl5pPr indent="-342900" lvl="4" marL="2286000" algn="l">
              <a:lnSpc>
                <a:spcPct val="90000"/>
              </a:lnSpc>
              <a:spcBef>
                <a:spcPts val="500"/>
              </a:spcBef>
              <a:spcAft>
                <a:spcPts val="0"/>
              </a:spcAft>
              <a:buClr>
                <a:schemeClr val="dk1"/>
              </a:buClr>
              <a:buSzPts val="1800"/>
              <a:buFont typeface="Calibri"/>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31" name="Shape 31"/>
        <p:cNvGrpSpPr/>
        <p:nvPr/>
      </p:nvGrpSpPr>
      <p:grpSpPr>
        <a:xfrm>
          <a:off x="0" y="0"/>
          <a:ext cx="0" cy="0"/>
          <a:chOff x="0" y="0"/>
          <a:chExt cx="0" cy="0"/>
        </a:xfrm>
      </p:grpSpPr>
      <p:sp>
        <p:nvSpPr>
          <p:cNvPr id="32" name="Google Shape;32;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36" name="Shape 36"/>
        <p:cNvGrpSpPr/>
        <p:nvPr/>
      </p:nvGrpSpPr>
      <p:grpSpPr>
        <a:xfrm>
          <a:off x="0" y="0"/>
          <a:ext cx="0" cy="0"/>
          <a:chOff x="0" y="0"/>
          <a:chExt cx="0" cy="0"/>
        </a:xfrm>
      </p:grpSpPr>
      <p:sp>
        <p:nvSpPr>
          <p:cNvPr id="37" name="Google Shape;37;p24"/>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nt with caption">
  <p:cSld name="Contnt with caption">
    <p:spTree>
      <p:nvGrpSpPr>
        <p:cNvPr id="40" name="Shape 40"/>
        <p:cNvGrpSpPr/>
        <p:nvPr/>
      </p:nvGrpSpPr>
      <p:grpSpPr>
        <a:xfrm>
          <a:off x="0" y="0"/>
          <a:ext cx="0" cy="0"/>
          <a:chOff x="0" y="0"/>
          <a:chExt cx="0" cy="0"/>
        </a:xfrm>
      </p:grpSpPr>
      <p:sp>
        <p:nvSpPr>
          <p:cNvPr id="41" name="Google Shape;41;p25"/>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5"/>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5"/>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45" name="Google Shape;45;p25"/>
          <p:cNvSpPr txBox="1"/>
          <p:nvPr>
            <p:ph idx="1" type="body"/>
          </p:nvPr>
        </p:nvSpPr>
        <p:spPr>
          <a:xfrm>
            <a:off x="3862698" y="342900"/>
            <a:ext cx="5042100" cy="42900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Font typeface="Calibri"/>
              <a:buChar char="•"/>
              <a:defRPr/>
            </a:lvl1pPr>
            <a:lvl2pPr indent="-381000" lvl="1" marL="914400" algn="l">
              <a:lnSpc>
                <a:spcPct val="90000"/>
              </a:lnSpc>
              <a:spcBef>
                <a:spcPts val="500"/>
              </a:spcBef>
              <a:spcAft>
                <a:spcPts val="0"/>
              </a:spcAft>
              <a:buClr>
                <a:schemeClr val="dk1"/>
              </a:buClr>
              <a:buSzPts val="2400"/>
              <a:buFont typeface="Calibri"/>
              <a:buChar char="•"/>
              <a:defRPr/>
            </a:lvl2pPr>
            <a:lvl3pPr indent="-355600" lvl="2" marL="1371600" algn="l">
              <a:lnSpc>
                <a:spcPct val="90000"/>
              </a:lnSpc>
              <a:spcBef>
                <a:spcPts val="500"/>
              </a:spcBef>
              <a:spcAft>
                <a:spcPts val="0"/>
              </a:spcAft>
              <a:buClr>
                <a:schemeClr val="dk1"/>
              </a:buClr>
              <a:buSzPts val="2000"/>
              <a:buFont typeface="Calibri"/>
              <a:buChar char="•"/>
              <a:defRPr/>
            </a:lvl3pPr>
            <a:lvl4pPr indent="-342900" lvl="3" marL="1828800" algn="l">
              <a:lnSpc>
                <a:spcPct val="90000"/>
              </a:lnSpc>
              <a:spcBef>
                <a:spcPts val="500"/>
              </a:spcBef>
              <a:spcAft>
                <a:spcPts val="0"/>
              </a:spcAft>
              <a:buClr>
                <a:schemeClr val="dk1"/>
              </a:buClr>
              <a:buSzPts val="1800"/>
              <a:buFont typeface="Calibri"/>
              <a:buChar char="•"/>
              <a:defRPr/>
            </a:lvl4pPr>
            <a:lvl5pPr indent="-342900" lvl="4" marL="2286000" algn="l">
              <a:lnSpc>
                <a:spcPct val="90000"/>
              </a:lnSpc>
              <a:spcBef>
                <a:spcPts val="500"/>
              </a:spcBef>
              <a:spcAft>
                <a:spcPts val="0"/>
              </a:spcAft>
              <a:buClr>
                <a:schemeClr val="dk1"/>
              </a:buClr>
              <a:buSzPts val="1800"/>
              <a:buFont typeface="Calibri"/>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2" type="body"/>
          </p:nvPr>
        </p:nvSpPr>
        <p:spPr>
          <a:xfrm>
            <a:off x="629841" y="1669635"/>
            <a:ext cx="2949300" cy="2963100"/>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Clr>
                <a:schemeClr val="dk1"/>
              </a:buClr>
              <a:buSzPts val="1400"/>
              <a:buFont typeface="Calibri"/>
              <a:buChar char="•"/>
              <a:defRPr sz="1400"/>
            </a:lvl1pPr>
            <a:lvl2pPr indent="-317500" lvl="1" marL="914400" algn="l">
              <a:lnSpc>
                <a:spcPct val="90000"/>
              </a:lnSpc>
              <a:spcBef>
                <a:spcPts val="500"/>
              </a:spcBef>
              <a:spcAft>
                <a:spcPts val="0"/>
              </a:spcAft>
              <a:buClr>
                <a:schemeClr val="dk1"/>
              </a:buClr>
              <a:buSzPts val="1400"/>
              <a:buFont typeface="Calibri"/>
              <a:buChar char="•"/>
              <a:defRPr sz="1400"/>
            </a:lvl2pPr>
            <a:lvl3pPr indent="-317500" lvl="2" marL="1371600" algn="l">
              <a:lnSpc>
                <a:spcPct val="90000"/>
              </a:lnSpc>
              <a:spcBef>
                <a:spcPts val="500"/>
              </a:spcBef>
              <a:spcAft>
                <a:spcPts val="0"/>
              </a:spcAft>
              <a:buClr>
                <a:schemeClr val="dk1"/>
              </a:buClr>
              <a:buSzPts val="1400"/>
              <a:buFont typeface="Calibri"/>
              <a:buChar char="•"/>
              <a:defRPr sz="1400"/>
            </a:lvl3pPr>
            <a:lvl4pPr indent="-317500" lvl="3" marL="1828800" algn="l">
              <a:lnSpc>
                <a:spcPct val="90000"/>
              </a:lnSpc>
              <a:spcBef>
                <a:spcPts val="500"/>
              </a:spcBef>
              <a:spcAft>
                <a:spcPts val="0"/>
              </a:spcAft>
              <a:buClr>
                <a:schemeClr val="dk1"/>
              </a:buClr>
              <a:buSzPts val="1400"/>
              <a:buFont typeface="Calibri"/>
              <a:buChar char="•"/>
              <a:defRPr sz="1400"/>
            </a:lvl4pPr>
            <a:lvl5pPr indent="-317500" lvl="4" marL="2286000" algn="l">
              <a:lnSpc>
                <a:spcPct val="90000"/>
              </a:lnSpc>
              <a:spcBef>
                <a:spcPts val="500"/>
              </a:spcBef>
              <a:spcAft>
                <a:spcPts val="0"/>
              </a:spcAft>
              <a:buClr>
                <a:schemeClr val="dk1"/>
              </a:buClr>
              <a:buSzPts val="1400"/>
              <a:buFont typeface="Calibri"/>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47" name="Shape 47"/>
        <p:cNvGrpSpPr/>
        <p:nvPr/>
      </p:nvGrpSpPr>
      <p:grpSpPr>
        <a:xfrm>
          <a:off x="0" y="0"/>
          <a:ext cx="0" cy="0"/>
          <a:chOff x="0" y="0"/>
          <a:chExt cx="0" cy="0"/>
        </a:xfrm>
      </p:grpSpPr>
      <p:sp>
        <p:nvSpPr>
          <p:cNvPr id="48" name="Google Shape;48;p26"/>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p:nvPr>
            <p:ph idx="2" type="pic"/>
          </p:nvPr>
        </p:nvSpPr>
        <p:spPr>
          <a:xfrm>
            <a:off x="3887391" y="740569"/>
            <a:ext cx="4629300" cy="3655200"/>
          </a:xfrm>
          <a:prstGeom prst="rect">
            <a:avLst/>
          </a:prstGeom>
          <a:noFill/>
          <a:ln>
            <a:noFill/>
          </a:ln>
        </p:spPr>
      </p:sp>
      <p:sp>
        <p:nvSpPr>
          <p:cNvPr id="50" name="Google Shape;50;p26"/>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53" name="Google Shape;53;p26"/>
          <p:cNvSpPr txBox="1"/>
          <p:nvPr>
            <p:ph idx="1" type="body"/>
          </p:nvPr>
        </p:nvSpPr>
        <p:spPr>
          <a:xfrm>
            <a:off x="629841" y="1669635"/>
            <a:ext cx="2949300" cy="2963100"/>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Clr>
                <a:schemeClr val="dk1"/>
              </a:buClr>
              <a:buSzPts val="1400"/>
              <a:buFont typeface="Calibri"/>
              <a:buChar char="•"/>
              <a:defRPr sz="1400"/>
            </a:lvl1pPr>
            <a:lvl2pPr indent="-317500" lvl="1" marL="914400" algn="l">
              <a:lnSpc>
                <a:spcPct val="90000"/>
              </a:lnSpc>
              <a:spcBef>
                <a:spcPts val="500"/>
              </a:spcBef>
              <a:spcAft>
                <a:spcPts val="0"/>
              </a:spcAft>
              <a:buClr>
                <a:schemeClr val="dk1"/>
              </a:buClr>
              <a:buSzPts val="1400"/>
              <a:buFont typeface="Calibri"/>
              <a:buChar char="•"/>
              <a:defRPr sz="1400"/>
            </a:lvl2pPr>
            <a:lvl3pPr indent="-317500" lvl="2" marL="1371600" algn="l">
              <a:lnSpc>
                <a:spcPct val="90000"/>
              </a:lnSpc>
              <a:spcBef>
                <a:spcPts val="500"/>
              </a:spcBef>
              <a:spcAft>
                <a:spcPts val="0"/>
              </a:spcAft>
              <a:buClr>
                <a:schemeClr val="dk1"/>
              </a:buClr>
              <a:buSzPts val="1400"/>
              <a:buFont typeface="Calibri"/>
              <a:buChar char="•"/>
              <a:defRPr sz="1400"/>
            </a:lvl3pPr>
            <a:lvl4pPr indent="-317500" lvl="3" marL="1828800" algn="l">
              <a:lnSpc>
                <a:spcPct val="90000"/>
              </a:lnSpc>
              <a:spcBef>
                <a:spcPts val="500"/>
              </a:spcBef>
              <a:spcAft>
                <a:spcPts val="0"/>
              </a:spcAft>
              <a:buClr>
                <a:schemeClr val="dk1"/>
              </a:buClr>
              <a:buSzPts val="1400"/>
              <a:buFont typeface="Calibri"/>
              <a:buChar char="•"/>
              <a:defRPr sz="1400"/>
            </a:lvl4pPr>
            <a:lvl5pPr indent="-317500" lvl="4" marL="2286000" algn="l">
              <a:lnSpc>
                <a:spcPct val="90000"/>
              </a:lnSpc>
              <a:spcBef>
                <a:spcPts val="500"/>
              </a:spcBef>
              <a:spcAft>
                <a:spcPts val="0"/>
              </a:spcAft>
              <a:buClr>
                <a:schemeClr val="dk1"/>
              </a:buClr>
              <a:buSzPts val="1400"/>
              <a:buFont typeface="Calibri"/>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Custom_1">
    <p:spTree>
      <p:nvGrpSpPr>
        <p:cNvPr id="54" name="Shape 54"/>
        <p:cNvGrpSpPr/>
        <p:nvPr/>
      </p:nvGrpSpPr>
      <p:grpSpPr>
        <a:xfrm>
          <a:off x="0" y="0"/>
          <a:ext cx="0" cy="0"/>
          <a:chOff x="0" y="0"/>
          <a:chExt cx="0" cy="0"/>
        </a:xfrm>
      </p:grpSpPr>
      <p:sp>
        <p:nvSpPr>
          <p:cNvPr id="55" name="Google Shape;55;p28"/>
          <p:cNvSpPr txBox="1"/>
          <p:nvPr>
            <p:ph type="title"/>
          </p:nvPr>
        </p:nvSpPr>
        <p:spPr>
          <a:xfrm>
            <a:off x="628651" y="444843"/>
            <a:ext cx="7886700" cy="418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6" name="Google Shape;56;p28"/>
          <p:cNvSpPr txBox="1"/>
          <p:nvPr>
            <p:ph idx="10" type="dt"/>
          </p:nvPr>
        </p:nvSpPr>
        <p:spPr>
          <a:xfrm>
            <a:off x="8057072" y="4889065"/>
            <a:ext cx="10005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28"/>
          <p:cNvSpPr txBox="1"/>
          <p:nvPr>
            <p:ph idx="12" type="sldNum"/>
          </p:nvPr>
        </p:nvSpPr>
        <p:spPr>
          <a:xfrm>
            <a:off x="22647" y="4894547"/>
            <a:ext cx="520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58" name="Google Shape;58;p28"/>
          <p:cNvSpPr txBox="1"/>
          <p:nvPr>
            <p:ph idx="11" type="ftr"/>
          </p:nvPr>
        </p:nvSpPr>
        <p:spPr>
          <a:xfrm>
            <a:off x="617220" y="4894547"/>
            <a:ext cx="73449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9" name="Google Shape;59;p28"/>
          <p:cNvSpPr txBox="1"/>
          <p:nvPr/>
        </p:nvSpPr>
        <p:spPr>
          <a:xfrm>
            <a:off x="617220" y="389953"/>
            <a:ext cx="7886700" cy="588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4470A7"/>
              </a:buClr>
              <a:buSzPts val="1900"/>
              <a:buFont typeface="Calibri"/>
              <a:buNone/>
            </a:pPr>
            <a:r>
              <a:t/>
            </a:r>
            <a:endParaRPr b="0" i="0" sz="2700" u="none" cap="none" strike="noStrike">
              <a:solidFill>
                <a:srgbClr val="4470A7"/>
              </a:solidFill>
              <a:latin typeface="Calibri"/>
              <a:ea typeface="Calibri"/>
              <a:cs typeface="Calibri"/>
              <a:sym typeface="Calibri"/>
            </a:endParaRPr>
          </a:p>
        </p:txBody>
      </p:sp>
      <p:sp>
        <p:nvSpPr>
          <p:cNvPr id="60" name="Google Shape;60;p28"/>
          <p:cNvSpPr txBox="1"/>
          <p:nvPr>
            <p:ph idx="1" type="body"/>
          </p:nvPr>
        </p:nvSpPr>
        <p:spPr>
          <a:xfrm>
            <a:off x="632390" y="979070"/>
            <a:ext cx="7882800" cy="3470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800"/>
              </a:spcBef>
              <a:spcAft>
                <a:spcPts val="0"/>
              </a:spcAft>
              <a:buClr>
                <a:schemeClr val="dk1"/>
              </a:buClr>
              <a:buSzPts val="1900"/>
              <a:buChar char="•"/>
              <a:defRPr/>
            </a:lvl1pPr>
            <a:lvl2pPr indent="-349250" lvl="1" marL="914400" algn="l">
              <a:lnSpc>
                <a:spcPct val="90000"/>
              </a:lnSpc>
              <a:spcBef>
                <a:spcPts val="400"/>
              </a:spcBef>
              <a:spcAft>
                <a:spcPts val="0"/>
              </a:spcAft>
              <a:buClr>
                <a:schemeClr val="dk1"/>
              </a:buClr>
              <a:buSzPts val="1900"/>
              <a:buChar char="•"/>
              <a:defRPr/>
            </a:lvl2pPr>
            <a:lvl3pPr indent="-349250" lvl="2" marL="1371600" algn="l">
              <a:lnSpc>
                <a:spcPct val="90000"/>
              </a:lnSpc>
              <a:spcBef>
                <a:spcPts val="400"/>
              </a:spcBef>
              <a:spcAft>
                <a:spcPts val="0"/>
              </a:spcAft>
              <a:buClr>
                <a:schemeClr val="dk1"/>
              </a:buClr>
              <a:buSzPts val="1900"/>
              <a:buChar char="•"/>
              <a:defRPr/>
            </a:lvl3pPr>
            <a:lvl4pPr indent="-349250" lvl="3" marL="1828800" algn="l">
              <a:lnSpc>
                <a:spcPct val="90000"/>
              </a:lnSpc>
              <a:spcBef>
                <a:spcPts val="400"/>
              </a:spcBef>
              <a:spcAft>
                <a:spcPts val="0"/>
              </a:spcAft>
              <a:buClr>
                <a:schemeClr val="dk1"/>
              </a:buClr>
              <a:buSzPts val="1900"/>
              <a:buChar char="•"/>
              <a:defRPr/>
            </a:lvl4pPr>
            <a:lvl5pPr indent="-349250" lvl="4" marL="2286000" algn="l">
              <a:lnSpc>
                <a:spcPct val="90000"/>
              </a:lnSpc>
              <a:spcBef>
                <a:spcPts val="400"/>
              </a:spcBef>
              <a:spcAft>
                <a:spcPts val="0"/>
              </a:spcAft>
              <a:buClr>
                <a:schemeClr val="dk1"/>
              </a:buClr>
              <a:buSzPts val="1900"/>
              <a:buChar char="•"/>
              <a:defRPr/>
            </a:lvl5pPr>
            <a:lvl6pPr indent="-349250" lvl="5" marL="2743200" algn="l">
              <a:lnSpc>
                <a:spcPct val="90000"/>
              </a:lnSpc>
              <a:spcBef>
                <a:spcPts val="400"/>
              </a:spcBef>
              <a:spcAft>
                <a:spcPts val="0"/>
              </a:spcAft>
              <a:buClr>
                <a:schemeClr val="dk1"/>
              </a:buClr>
              <a:buSzPts val="1900"/>
              <a:buChar char="•"/>
              <a:defRPr/>
            </a:lvl6pPr>
            <a:lvl7pPr indent="-349250" lvl="6" marL="3200400" algn="l">
              <a:lnSpc>
                <a:spcPct val="90000"/>
              </a:lnSpc>
              <a:spcBef>
                <a:spcPts val="400"/>
              </a:spcBef>
              <a:spcAft>
                <a:spcPts val="0"/>
              </a:spcAft>
              <a:buClr>
                <a:schemeClr val="dk1"/>
              </a:buClr>
              <a:buSzPts val="1900"/>
              <a:buChar char="•"/>
              <a:defRPr/>
            </a:lvl7pPr>
            <a:lvl8pPr indent="-349250" lvl="7" marL="3657600" algn="l">
              <a:lnSpc>
                <a:spcPct val="90000"/>
              </a:lnSpc>
              <a:spcBef>
                <a:spcPts val="400"/>
              </a:spcBef>
              <a:spcAft>
                <a:spcPts val="0"/>
              </a:spcAft>
              <a:buClr>
                <a:schemeClr val="dk1"/>
              </a:buClr>
              <a:buSzPts val="1900"/>
              <a:buChar char="•"/>
              <a:defRPr/>
            </a:lvl8pPr>
            <a:lvl9pPr indent="-349250" lvl="8" marL="4114800" algn="l">
              <a:lnSpc>
                <a:spcPct val="90000"/>
              </a:lnSpc>
              <a:spcBef>
                <a:spcPts val="400"/>
              </a:spcBef>
              <a:spcAft>
                <a:spcPts val="0"/>
              </a:spcAft>
              <a:buClr>
                <a:schemeClr val="dk1"/>
              </a:buClr>
              <a:buSzPts val="19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theme" Target="../theme/theme3.xml"/><Relationship Id="rId10" Type="http://schemas.openxmlformats.org/officeDocument/2006/relationships/slideLayout" Target="../slideLayouts/slideLayout24.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4470A7"/>
              </a:buClr>
              <a:buSzPts val="3600"/>
              <a:buFont typeface="Calibri"/>
              <a:buNone/>
              <a:defRPr b="0" i="0" sz="3600" u="none" cap="none" strike="noStrike">
                <a:solidFill>
                  <a:srgbClr val="4470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Calibri"/>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057072" y="4889065"/>
            <a:ext cx="1000800" cy="2739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855093" y="4894547"/>
            <a:ext cx="71070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1" name="Shape 61"/>
        <p:cNvGrpSpPr/>
        <p:nvPr/>
      </p:nvGrpSpPr>
      <p:grpSpPr>
        <a:xfrm>
          <a:off x="0" y="0"/>
          <a:ext cx="0" cy="0"/>
          <a:chOff x="0" y="0"/>
          <a:chExt cx="0" cy="0"/>
        </a:xfrm>
      </p:grpSpPr>
      <p:sp>
        <p:nvSpPr>
          <p:cNvPr id="62" name="Google Shape;62;p12"/>
          <p:cNvSpPr txBox="1"/>
          <p:nvPr>
            <p:ph type="title"/>
          </p:nvPr>
        </p:nvSpPr>
        <p:spPr>
          <a:xfrm>
            <a:off x="628651" y="503950"/>
            <a:ext cx="7886700" cy="603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4470A7"/>
              </a:buClr>
              <a:buSzPts val="3600"/>
              <a:buFont typeface="Calibri"/>
              <a:buNone/>
              <a:defRPr b="0" i="0" sz="3600" u="none" cap="none" strike="noStrike">
                <a:solidFill>
                  <a:srgbClr val="4470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12"/>
          <p:cNvSpPr txBox="1"/>
          <p:nvPr>
            <p:ph idx="1" type="body"/>
          </p:nvPr>
        </p:nvSpPr>
        <p:spPr>
          <a:xfrm>
            <a:off x="628651" y="1128832"/>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Calibri"/>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2"/>
          <p:cNvSpPr txBox="1"/>
          <p:nvPr>
            <p:ph idx="10" type="dt"/>
          </p:nvPr>
        </p:nvSpPr>
        <p:spPr>
          <a:xfrm>
            <a:off x="8057072" y="4889065"/>
            <a:ext cx="1000500" cy="2490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2"/>
          <p:cNvSpPr txBox="1"/>
          <p:nvPr>
            <p:ph idx="12" type="sldNum"/>
          </p:nvPr>
        </p:nvSpPr>
        <p:spPr>
          <a:xfrm>
            <a:off x="22647" y="4894547"/>
            <a:ext cx="520200" cy="2490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825"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66" name="Google Shape;66;p12"/>
          <p:cNvSpPr txBox="1"/>
          <p:nvPr>
            <p:ph idx="11" type="ftr"/>
          </p:nvPr>
        </p:nvSpPr>
        <p:spPr>
          <a:xfrm>
            <a:off x="617220" y="4894547"/>
            <a:ext cx="7344900" cy="249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0" name="Shape 100"/>
        <p:cNvGrpSpPr/>
        <p:nvPr/>
      </p:nvGrpSpPr>
      <p:grpSpPr>
        <a:xfrm>
          <a:off x="0" y="0"/>
          <a:ext cx="0" cy="0"/>
          <a:chOff x="0" y="0"/>
          <a:chExt cx="0" cy="0"/>
        </a:xfrm>
      </p:grpSpPr>
      <p:sp>
        <p:nvSpPr>
          <p:cNvPr id="101" name="Google Shape;101;gcb2dd5575a_0_311"/>
          <p:cNvSpPr txBox="1"/>
          <p:nvPr>
            <p:ph type="title"/>
          </p:nvPr>
        </p:nvSpPr>
        <p:spPr>
          <a:xfrm>
            <a:off x="628650" y="273845"/>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4470A7"/>
              </a:buClr>
              <a:buSzPts val="2700"/>
              <a:buFont typeface="Calibri"/>
              <a:buNone/>
              <a:defRPr b="0" i="0" sz="2700" u="none" cap="none" strike="noStrike">
                <a:solidFill>
                  <a:srgbClr val="4470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2" name="Google Shape;102;gcb2dd5575a_0_3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Calibri"/>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Calibri"/>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3" name="Google Shape;103;gcb2dd5575a_0_311"/>
          <p:cNvSpPr txBox="1"/>
          <p:nvPr>
            <p:ph idx="10" type="dt"/>
          </p:nvPr>
        </p:nvSpPr>
        <p:spPr>
          <a:xfrm>
            <a:off x="8057072" y="4889065"/>
            <a:ext cx="10005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4" name="Google Shape;104;gcb2dd5575a_0_311"/>
          <p:cNvSpPr txBox="1"/>
          <p:nvPr>
            <p:ph idx="11" type="ftr"/>
          </p:nvPr>
        </p:nvSpPr>
        <p:spPr>
          <a:xfrm>
            <a:off x="855093" y="4894547"/>
            <a:ext cx="71070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5" name="Google Shape;105;gcb2dd5575a_0_311"/>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hyperlink" Target="https://fairaware.dans.knaw.nl/" TargetMode="External"/><Relationship Id="rId6" Type="http://schemas.openxmlformats.org/officeDocument/2006/relationships/image" Target="../media/image17.png"/><Relationship Id="rId7" Type="http://schemas.openxmlformats.org/officeDocument/2006/relationships/image" Target="../media/image25.png"/><Relationship Id="rId8"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hyperlink" Target="https://fairaware.dans.knaw.nl/" TargetMode="External"/><Relationship Id="rId4" Type="http://schemas.openxmlformats.org/officeDocument/2006/relationships/hyperlink" Target="https://doranum.fr/enjeux-benefices/outil-fair-aware/" TargetMode="External"/><Relationship Id="rId11" Type="http://schemas.openxmlformats.org/officeDocument/2006/relationships/image" Target="../media/image35.png"/><Relationship Id="rId10" Type="http://schemas.openxmlformats.org/officeDocument/2006/relationships/image" Target="../media/image22.png"/><Relationship Id="rId9" Type="http://schemas.openxmlformats.org/officeDocument/2006/relationships/image" Target="../media/image29.png"/><Relationship Id="rId5" Type="http://schemas.openxmlformats.org/officeDocument/2006/relationships/hyperlink" Target="https://doranum.fr/enjeux-benefices/outil-fair-aware/" TargetMode="External"/><Relationship Id="rId6" Type="http://schemas.openxmlformats.org/officeDocument/2006/relationships/hyperlink" Target="https://fairdataforum.org/c/fair-aware/42" TargetMode="External"/><Relationship Id="rId7" Type="http://schemas.openxmlformats.org/officeDocument/2006/relationships/hyperlink" Target="https://www.f-uji.net" TargetMode="External"/><Relationship Id="rId8"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mailto:fair-aware@dans.knaw.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fairaware.dans.knaw.nl/" TargetMode="Externa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fairaware.dans.knaw.nl/" TargetMode="External"/><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hyperlink" Target="https://fairaware.dans.knaw.nl/" TargetMode="External"/><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hyperlink" Target="https://fairaware.dans.knaw.nl/" TargetMode="External"/><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hyperlink" Target="https://fairaware.dans.knaw.nl/" TargetMode="External"/><Relationship Id="rId5" Type="http://schemas.openxmlformats.org/officeDocument/2006/relationships/image" Target="../media/image17.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34.png"/><Relationship Id="rId5" Type="http://schemas.openxmlformats.org/officeDocument/2006/relationships/hyperlink" Target="https://fairaware.dans.knaw.nl/" TargetMode="External"/><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8.png"/><Relationship Id="rId5" Type="http://schemas.openxmlformats.org/officeDocument/2006/relationships/image" Target="../media/image17.png"/><Relationship Id="rId6" Type="http://schemas.openxmlformats.org/officeDocument/2006/relationships/hyperlink" Target="https://fairaware.dans.knaw.n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dans.knaw.nl/en/current/happy-1-year-anniversary-to-fair-aware" TargetMode="External"/><Relationship Id="rId4" Type="http://schemas.openxmlformats.org/officeDocument/2006/relationships/hyperlink" Target="https://fairaware.dans.knaw.nl/" TargetMode="External"/><Relationship Id="rId5" Type="http://schemas.openxmlformats.org/officeDocument/2006/relationships/image" Target="../media/image36.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
          <p:cNvSpPr txBox="1"/>
          <p:nvPr>
            <p:ph type="ctrTitle"/>
          </p:nvPr>
        </p:nvSpPr>
        <p:spPr>
          <a:xfrm>
            <a:off x="150961" y="1831479"/>
            <a:ext cx="8842200" cy="14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470A7"/>
              </a:buClr>
              <a:buSzPts val="3600"/>
              <a:buFont typeface="Calibri"/>
              <a:buNone/>
            </a:pPr>
            <a:r>
              <a:rPr lang="en-GB">
                <a:solidFill>
                  <a:srgbClr val="1F497D"/>
                </a:solidFill>
              </a:rPr>
              <a:t>Want to learn how to be more FAIR? </a:t>
            </a:r>
            <a:endParaRPr>
              <a:solidFill>
                <a:srgbClr val="1F497D"/>
              </a:solidFill>
            </a:endParaRPr>
          </a:p>
          <a:p>
            <a:pPr indent="0" lvl="0" marL="0" rtl="0" algn="ctr">
              <a:lnSpc>
                <a:spcPct val="90000"/>
              </a:lnSpc>
              <a:spcBef>
                <a:spcPts val="0"/>
              </a:spcBef>
              <a:spcAft>
                <a:spcPts val="0"/>
              </a:spcAft>
              <a:buClr>
                <a:srgbClr val="4470A7"/>
              </a:buClr>
              <a:buSzPts val="3600"/>
              <a:buFont typeface="Calibri"/>
              <a:buNone/>
            </a:pPr>
            <a:r>
              <a:rPr lang="en-GB">
                <a:solidFill>
                  <a:srgbClr val="1F497D"/>
                </a:solidFill>
              </a:rPr>
              <a:t>Try FAIR-Aware</a:t>
            </a:r>
            <a:endParaRPr/>
          </a:p>
        </p:txBody>
      </p:sp>
      <p:sp>
        <p:nvSpPr>
          <p:cNvPr id="162" name="Google Shape;162;p1"/>
          <p:cNvSpPr txBox="1"/>
          <p:nvPr>
            <p:ph idx="1" type="subTitle"/>
          </p:nvPr>
        </p:nvSpPr>
        <p:spPr>
          <a:xfrm>
            <a:off x="243825" y="3752875"/>
            <a:ext cx="8842200" cy="998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Font typeface="Calibri"/>
              <a:buNone/>
            </a:pPr>
            <a:r>
              <a:t/>
            </a:r>
            <a:endParaRPr/>
          </a:p>
          <a:p>
            <a:pPr indent="0" lvl="0" marL="0" rtl="0" algn="l">
              <a:lnSpc>
                <a:spcPct val="90000"/>
              </a:lnSpc>
              <a:spcBef>
                <a:spcPts val="0"/>
              </a:spcBef>
              <a:spcAft>
                <a:spcPts val="0"/>
              </a:spcAft>
              <a:buClr>
                <a:schemeClr val="lt1"/>
              </a:buClr>
              <a:buSzPts val="2000"/>
              <a:buFont typeface="Calibri"/>
              <a:buNone/>
            </a:pPr>
            <a:r>
              <a:t/>
            </a:r>
            <a:endParaRPr b="1" sz="1000"/>
          </a:p>
          <a:p>
            <a:pPr indent="0" lvl="0" marL="0" rtl="0" algn="ctr">
              <a:lnSpc>
                <a:spcPct val="90000"/>
              </a:lnSpc>
              <a:spcBef>
                <a:spcPts val="0"/>
              </a:spcBef>
              <a:spcAft>
                <a:spcPts val="0"/>
              </a:spcAft>
              <a:buClr>
                <a:schemeClr val="lt1"/>
              </a:buClr>
              <a:buSzPts val="2000"/>
              <a:buFont typeface="Calibri"/>
              <a:buNone/>
            </a:pPr>
            <a:r>
              <a:rPr lang="en-GB"/>
              <a:t>Linas Čepinskas, Policy Officer - Training and Skills, DANS, The Netherland</a:t>
            </a:r>
            <a:r>
              <a:rPr lang="en-GB">
                <a:solidFill>
                  <a:srgbClr val="FFFFFF"/>
                </a:solidFill>
              </a:rPr>
              <a:t>s</a:t>
            </a:r>
            <a:endParaRPr>
              <a:solidFill>
                <a:srgbClr val="FFFFFF"/>
              </a:solidFill>
            </a:endParaRPr>
          </a:p>
        </p:txBody>
      </p:sp>
      <p:pic>
        <p:nvPicPr>
          <p:cNvPr id="163" name="Google Shape;163;p1"/>
          <p:cNvPicPr preferRelativeResize="0"/>
          <p:nvPr/>
        </p:nvPicPr>
        <p:blipFill rotWithShape="1">
          <a:blip r:embed="rId3">
            <a:alphaModFix/>
          </a:blip>
          <a:srcRect b="0" l="0" r="0" t="0"/>
          <a:stretch/>
        </p:blipFill>
        <p:spPr>
          <a:xfrm>
            <a:off x="7764425" y="1356638"/>
            <a:ext cx="1321594" cy="307181"/>
          </a:xfrm>
          <a:prstGeom prst="rect">
            <a:avLst/>
          </a:prstGeom>
          <a:noFill/>
          <a:ln>
            <a:noFill/>
          </a:ln>
        </p:spPr>
      </p:pic>
      <p:pic>
        <p:nvPicPr>
          <p:cNvPr id="164" name="Google Shape;164;p1"/>
          <p:cNvPicPr preferRelativeResize="0"/>
          <p:nvPr/>
        </p:nvPicPr>
        <p:blipFill rotWithShape="1">
          <a:blip r:embed="rId4">
            <a:alphaModFix/>
          </a:blip>
          <a:srcRect b="0" l="0" r="0" t="0"/>
          <a:stretch/>
        </p:blipFill>
        <p:spPr>
          <a:xfrm>
            <a:off x="7478675" y="1370938"/>
            <a:ext cx="285750" cy="278606"/>
          </a:xfrm>
          <a:prstGeom prst="rect">
            <a:avLst/>
          </a:prstGeom>
          <a:noFill/>
          <a:ln>
            <a:noFill/>
          </a:ln>
        </p:spPr>
      </p:pic>
      <p:pic>
        <p:nvPicPr>
          <p:cNvPr descr="http://mirrors.creativecommons.org/presskit/buttons/88x31/png/by.png" id="165" name="Google Shape;165;p1"/>
          <p:cNvPicPr preferRelativeResize="0"/>
          <p:nvPr/>
        </p:nvPicPr>
        <p:blipFill rotWithShape="1">
          <a:blip r:embed="rId5">
            <a:alphaModFix/>
          </a:blip>
          <a:srcRect b="0" l="0" r="0" t="0"/>
          <a:stretch/>
        </p:blipFill>
        <p:spPr>
          <a:xfrm>
            <a:off x="7217348" y="2918526"/>
            <a:ext cx="1213125" cy="39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gcb2dd5575a_0_292"/>
          <p:cNvPicPr preferRelativeResize="0"/>
          <p:nvPr/>
        </p:nvPicPr>
        <p:blipFill rotWithShape="1">
          <a:blip r:embed="rId3">
            <a:alphaModFix/>
          </a:blip>
          <a:srcRect b="23083" l="0" r="0" t="0"/>
          <a:stretch/>
        </p:blipFill>
        <p:spPr>
          <a:xfrm>
            <a:off x="3991837" y="1087177"/>
            <a:ext cx="1821805" cy="1663727"/>
          </a:xfrm>
          <a:prstGeom prst="rect">
            <a:avLst/>
          </a:prstGeom>
          <a:noFill/>
          <a:ln>
            <a:noFill/>
          </a:ln>
        </p:spPr>
      </p:pic>
      <p:sp>
        <p:nvSpPr>
          <p:cNvPr id="271" name="Google Shape;271;gcb2dd5575a_0_292"/>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700"/>
              <a:buNone/>
            </a:pPr>
            <a:r>
              <a:rPr lang="en-GB"/>
              <a:t>How can you make new data more FAIR?</a:t>
            </a:r>
            <a:endParaRPr/>
          </a:p>
        </p:txBody>
      </p:sp>
      <p:pic>
        <p:nvPicPr>
          <p:cNvPr id="272" name="Google Shape;272;gcb2dd5575a_0_292"/>
          <p:cNvPicPr preferRelativeResize="0"/>
          <p:nvPr/>
        </p:nvPicPr>
        <p:blipFill rotWithShape="1">
          <a:blip r:embed="rId4">
            <a:alphaModFix/>
          </a:blip>
          <a:srcRect b="0" l="0" r="0" t="0"/>
          <a:stretch/>
        </p:blipFill>
        <p:spPr>
          <a:xfrm>
            <a:off x="3800506" y="2915179"/>
            <a:ext cx="4807267" cy="1165750"/>
          </a:xfrm>
          <a:prstGeom prst="rect">
            <a:avLst/>
          </a:prstGeom>
          <a:noFill/>
          <a:ln cap="flat" cmpd="sng" w="38100">
            <a:solidFill>
              <a:schemeClr val="lt1"/>
            </a:solidFill>
            <a:prstDash val="solid"/>
            <a:round/>
            <a:headEnd len="sm" w="sm" type="none"/>
            <a:tailEnd len="sm" w="sm" type="none"/>
          </a:ln>
          <a:effectLst>
            <a:outerShdw blurRad="57150" rotWithShape="0" algn="bl" dir="5400000" dist="19050">
              <a:srgbClr val="000000">
                <a:alpha val="49803"/>
              </a:srgbClr>
            </a:outerShdw>
          </a:effectLst>
        </p:spPr>
      </p:pic>
      <p:sp>
        <p:nvSpPr>
          <p:cNvPr id="273" name="Google Shape;273;gcb2dd5575a_0_292"/>
          <p:cNvSpPr txBox="1"/>
          <p:nvPr>
            <p:ph idx="1" type="body"/>
          </p:nvPr>
        </p:nvSpPr>
        <p:spPr>
          <a:xfrm>
            <a:off x="79250" y="1182000"/>
            <a:ext cx="3720000" cy="3672000"/>
          </a:xfrm>
          <a:prstGeom prst="rect">
            <a:avLst/>
          </a:prstGeom>
          <a:noFill/>
          <a:ln>
            <a:noFill/>
          </a:ln>
        </p:spPr>
        <p:txBody>
          <a:bodyPr anchorCtr="0" anchor="t" bIns="34275" lIns="68575" spcFirstLastPara="1" rIns="68575" wrap="square" tIns="34275">
            <a:noAutofit/>
          </a:bodyPr>
          <a:lstStyle/>
          <a:p>
            <a:pPr indent="-349250" lvl="0" marL="457200" rtl="0" algn="l">
              <a:lnSpc>
                <a:spcPct val="105000"/>
              </a:lnSpc>
              <a:spcBef>
                <a:spcPts val="0"/>
              </a:spcBef>
              <a:spcAft>
                <a:spcPts val="0"/>
              </a:spcAft>
              <a:buClr>
                <a:schemeClr val="dk1"/>
              </a:buClr>
              <a:buSzPts val="1900"/>
              <a:buFont typeface="Calibri"/>
              <a:buChar char="•"/>
            </a:pPr>
            <a:r>
              <a:rPr lang="en-GB" sz="1900"/>
              <a:t>Use resources to</a:t>
            </a:r>
            <a:r>
              <a:rPr lang="en-GB" sz="1900">
                <a:solidFill>
                  <a:schemeClr val="dk1"/>
                </a:solidFill>
                <a:latin typeface="Calibri"/>
                <a:ea typeface="Calibri"/>
                <a:cs typeface="Calibri"/>
                <a:sym typeface="Calibri"/>
              </a:rPr>
              <a:t> increase your knowledge and practical understanding (develop FAIR skills!)</a:t>
            </a:r>
            <a:endParaRPr sz="1900">
              <a:solidFill>
                <a:schemeClr val="dk1"/>
              </a:solidFill>
              <a:latin typeface="Calibri"/>
              <a:ea typeface="Calibri"/>
              <a:cs typeface="Calibri"/>
              <a:sym typeface="Calibri"/>
            </a:endParaRPr>
          </a:p>
          <a:p>
            <a:pPr indent="0" lvl="0" marL="457200" rtl="0" algn="l">
              <a:lnSpc>
                <a:spcPct val="105000"/>
              </a:lnSpc>
              <a:spcBef>
                <a:spcPts val="0"/>
              </a:spcBef>
              <a:spcAft>
                <a:spcPts val="0"/>
              </a:spcAft>
              <a:buSzPts val="2100"/>
              <a:buNone/>
            </a:pPr>
            <a:r>
              <a:t/>
            </a:r>
            <a:endParaRPr sz="1900">
              <a:solidFill>
                <a:schemeClr val="dk1"/>
              </a:solidFill>
              <a:latin typeface="Calibri"/>
              <a:ea typeface="Calibri"/>
              <a:cs typeface="Calibri"/>
              <a:sym typeface="Calibri"/>
            </a:endParaRPr>
          </a:p>
          <a:p>
            <a:pPr indent="-330200" lvl="0" marL="457200" rtl="0" algn="l">
              <a:lnSpc>
                <a:spcPct val="105000"/>
              </a:lnSpc>
              <a:spcBef>
                <a:spcPts val="0"/>
              </a:spcBef>
              <a:spcAft>
                <a:spcPts val="0"/>
              </a:spcAft>
              <a:buClr>
                <a:schemeClr val="dk1"/>
              </a:buClr>
              <a:buSzPts val="1600"/>
              <a:buFont typeface="Calibri"/>
              <a:buChar char="•"/>
            </a:pPr>
            <a:r>
              <a:rPr lang="en-GB" sz="1900">
                <a:solidFill>
                  <a:schemeClr val="dk1"/>
                </a:solidFill>
                <a:latin typeface="Calibri"/>
                <a:ea typeface="Calibri"/>
                <a:cs typeface="Calibri"/>
                <a:sym typeface="Calibri"/>
              </a:rPr>
              <a:t>Leave feedback about your experience and how the tool can be improved</a:t>
            </a:r>
            <a:endParaRPr sz="1900">
              <a:solidFill>
                <a:schemeClr val="dk1"/>
              </a:solidFill>
              <a:latin typeface="Calibri"/>
              <a:ea typeface="Calibri"/>
              <a:cs typeface="Calibri"/>
              <a:sym typeface="Calibri"/>
            </a:endParaRPr>
          </a:p>
          <a:p>
            <a:pPr indent="0" lvl="0" marL="457200" rtl="0" algn="l">
              <a:lnSpc>
                <a:spcPct val="105000"/>
              </a:lnSpc>
              <a:spcBef>
                <a:spcPts val="0"/>
              </a:spcBef>
              <a:spcAft>
                <a:spcPts val="0"/>
              </a:spcAft>
              <a:buSzPts val="2100"/>
              <a:buNone/>
            </a:pPr>
            <a:r>
              <a:t/>
            </a:r>
            <a:endParaRPr sz="1900">
              <a:solidFill>
                <a:schemeClr val="dk1"/>
              </a:solidFill>
              <a:latin typeface="Calibri"/>
              <a:ea typeface="Calibri"/>
              <a:cs typeface="Calibri"/>
              <a:sym typeface="Calibri"/>
            </a:endParaRPr>
          </a:p>
          <a:p>
            <a:pPr indent="-228600" lvl="0" marL="457200" rtl="0" algn="l">
              <a:lnSpc>
                <a:spcPct val="105000"/>
              </a:lnSpc>
              <a:spcBef>
                <a:spcPts val="0"/>
              </a:spcBef>
              <a:spcAft>
                <a:spcPts val="0"/>
              </a:spcAft>
              <a:buClr>
                <a:schemeClr val="dk1"/>
              </a:buClr>
              <a:buSzPts val="1600"/>
              <a:buFont typeface="Calibri"/>
              <a:buNone/>
            </a:pPr>
            <a:r>
              <a:t/>
            </a:r>
            <a:endParaRPr sz="1900">
              <a:solidFill>
                <a:schemeClr val="dk1"/>
              </a:solidFill>
              <a:latin typeface="Calibri"/>
              <a:ea typeface="Calibri"/>
              <a:cs typeface="Calibri"/>
              <a:sym typeface="Calibri"/>
            </a:endParaRPr>
          </a:p>
          <a:p>
            <a:pPr indent="-330200" lvl="0" marL="457200" rtl="0" algn="l">
              <a:lnSpc>
                <a:spcPct val="105000"/>
              </a:lnSpc>
              <a:spcBef>
                <a:spcPts val="0"/>
              </a:spcBef>
              <a:spcAft>
                <a:spcPts val="0"/>
              </a:spcAft>
              <a:buClr>
                <a:schemeClr val="dk1"/>
              </a:buClr>
              <a:buSzPts val="1600"/>
              <a:buFont typeface="Calibri"/>
              <a:buChar char="•"/>
            </a:pPr>
            <a:r>
              <a:rPr lang="en-GB" sz="1900">
                <a:solidFill>
                  <a:schemeClr val="dk1"/>
                </a:solidFill>
                <a:latin typeface="Calibri"/>
                <a:ea typeface="Calibri"/>
                <a:cs typeface="Calibri"/>
                <a:sym typeface="Calibri"/>
              </a:rPr>
              <a:t>Spread the word! </a:t>
            </a:r>
            <a:endParaRPr sz="2000">
              <a:solidFill>
                <a:schemeClr val="dk1"/>
              </a:solidFill>
              <a:latin typeface="Calibri"/>
              <a:ea typeface="Calibri"/>
              <a:cs typeface="Calibri"/>
              <a:sym typeface="Calibri"/>
            </a:endParaRPr>
          </a:p>
        </p:txBody>
      </p:sp>
      <p:sp>
        <p:nvSpPr>
          <p:cNvPr id="274" name="Google Shape;274;gcb2dd5575a_0_292"/>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
        <p:nvSpPr>
          <p:cNvPr id="275" name="Google Shape;275;gcb2dd5575a_0_292"/>
          <p:cNvSpPr txBox="1"/>
          <p:nvPr/>
        </p:nvSpPr>
        <p:spPr>
          <a:xfrm>
            <a:off x="970766" y="4798425"/>
            <a:ext cx="7029233"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5">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276" name="Google Shape;276;gcb2dd5575a_0_292"/>
          <p:cNvPicPr preferRelativeResize="0"/>
          <p:nvPr/>
        </p:nvPicPr>
        <p:blipFill rotWithShape="1">
          <a:blip r:embed="rId6">
            <a:alphaModFix/>
          </a:blip>
          <a:srcRect b="0" l="0" r="0" t="0"/>
          <a:stretch/>
        </p:blipFill>
        <p:spPr>
          <a:xfrm>
            <a:off x="644407" y="4872574"/>
            <a:ext cx="294362" cy="294362"/>
          </a:xfrm>
          <a:prstGeom prst="rect">
            <a:avLst/>
          </a:prstGeom>
          <a:noFill/>
          <a:ln>
            <a:noFill/>
          </a:ln>
        </p:spPr>
      </p:pic>
      <p:pic>
        <p:nvPicPr>
          <p:cNvPr id="277" name="Google Shape;277;gcb2dd5575a_0_292"/>
          <p:cNvPicPr preferRelativeResize="0"/>
          <p:nvPr/>
        </p:nvPicPr>
        <p:blipFill rotWithShape="1">
          <a:blip r:embed="rId7">
            <a:alphaModFix/>
          </a:blip>
          <a:srcRect b="0" l="0" r="0" t="0"/>
          <a:stretch/>
        </p:blipFill>
        <p:spPr>
          <a:xfrm>
            <a:off x="3733969" y="4263016"/>
            <a:ext cx="5098331" cy="453271"/>
          </a:xfrm>
          <a:prstGeom prst="rect">
            <a:avLst/>
          </a:prstGeom>
          <a:noFill/>
          <a:ln>
            <a:noFill/>
          </a:ln>
        </p:spPr>
      </p:pic>
      <p:pic>
        <p:nvPicPr>
          <p:cNvPr id="278" name="Google Shape;278;gcb2dd5575a_0_292"/>
          <p:cNvPicPr preferRelativeResize="0"/>
          <p:nvPr/>
        </p:nvPicPr>
        <p:blipFill rotWithShape="1">
          <a:blip r:embed="rId8">
            <a:alphaModFix/>
          </a:blip>
          <a:srcRect b="0" l="0" r="0" t="0"/>
          <a:stretch/>
        </p:blipFill>
        <p:spPr>
          <a:xfrm>
            <a:off x="6004973" y="1099863"/>
            <a:ext cx="2601543" cy="16416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700"/>
              <a:buNone/>
            </a:pPr>
            <a:r>
              <a:rPr lang="en-GB"/>
              <a:t>Useful links </a:t>
            </a:r>
            <a:endParaRPr/>
          </a:p>
        </p:txBody>
      </p:sp>
      <p:sp>
        <p:nvSpPr>
          <p:cNvPr id="284" name="Google Shape;284;p4"/>
          <p:cNvSpPr txBox="1"/>
          <p:nvPr>
            <p:ph idx="1" type="body"/>
          </p:nvPr>
        </p:nvSpPr>
        <p:spPr>
          <a:xfrm>
            <a:off x="311700" y="1152475"/>
            <a:ext cx="5068229" cy="34164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800"/>
              </a:spcBef>
              <a:spcAft>
                <a:spcPts val="0"/>
              </a:spcAft>
              <a:buSzPts val="2100"/>
              <a:buChar char="•"/>
            </a:pPr>
            <a:r>
              <a:rPr lang="en-GB" u="sng">
                <a:solidFill>
                  <a:schemeClr val="hlink"/>
                </a:solidFill>
                <a:hlinkClick r:id="rId3"/>
              </a:rPr>
              <a:t>FAIR-Aware </a:t>
            </a:r>
            <a:r>
              <a:rPr lang="en-GB"/>
              <a:t>tool</a:t>
            </a:r>
            <a:endParaRPr/>
          </a:p>
          <a:p>
            <a:pPr indent="-228600" lvl="0" marL="457200" rtl="0" algn="l">
              <a:lnSpc>
                <a:spcPct val="90000"/>
              </a:lnSpc>
              <a:spcBef>
                <a:spcPts val="800"/>
              </a:spcBef>
              <a:spcAft>
                <a:spcPts val="0"/>
              </a:spcAft>
              <a:buSzPts val="2100"/>
              <a:buNone/>
            </a:pPr>
            <a:r>
              <a:t/>
            </a:r>
            <a:endParaRPr u="sng">
              <a:solidFill>
                <a:schemeClr val="hlink"/>
              </a:solidFill>
              <a:hlinkClick r:id="rId4"/>
            </a:endParaRPr>
          </a:p>
          <a:p>
            <a:pPr indent="-361950" lvl="0" marL="457200" rtl="0" algn="l">
              <a:lnSpc>
                <a:spcPct val="90000"/>
              </a:lnSpc>
              <a:spcBef>
                <a:spcPts val="800"/>
              </a:spcBef>
              <a:spcAft>
                <a:spcPts val="0"/>
              </a:spcAft>
              <a:buSzPts val="2100"/>
              <a:buChar char="•"/>
            </a:pPr>
            <a:r>
              <a:rPr lang="en-GB" u="sng">
                <a:solidFill>
                  <a:schemeClr val="hlink"/>
                </a:solidFill>
                <a:hlinkClick r:id="rId5"/>
              </a:rPr>
              <a:t>French version </a:t>
            </a:r>
            <a:r>
              <a:rPr lang="en-GB"/>
              <a:t>of FAIR-Aware </a:t>
            </a:r>
            <a:endParaRPr/>
          </a:p>
          <a:p>
            <a:pPr indent="0" lvl="0" marL="95250" rtl="0" algn="l">
              <a:lnSpc>
                <a:spcPct val="90000"/>
              </a:lnSpc>
              <a:spcBef>
                <a:spcPts val="800"/>
              </a:spcBef>
              <a:spcAft>
                <a:spcPts val="0"/>
              </a:spcAft>
              <a:buSzPts val="2100"/>
              <a:buNone/>
            </a:pPr>
            <a:r>
              <a:t/>
            </a:r>
            <a:endParaRPr/>
          </a:p>
          <a:p>
            <a:pPr indent="-361950" lvl="0" marL="457200" rtl="0" algn="l">
              <a:lnSpc>
                <a:spcPct val="90000"/>
              </a:lnSpc>
              <a:spcBef>
                <a:spcPts val="800"/>
              </a:spcBef>
              <a:spcAft>
                <a:spcPts val="0"/>
              </a:spcAft>
              <a:buSzPts val="2100"/>
              <a:buChar char="•"/>
            </a:pPr>
            <a:r>
              <a:rPr lang="en-GB" u="sng">
                <a:solidFill>
                  <a:schemeClr val="hlink"/>
                </a:solidFill>
                <a:hlinkClick r:id="rId6"/>
              </a:rPr>
              <a:t>FAIR Data Forum </a:t>
            </a:r>
            <a:r>
              <a:rPr lang="en-GB"/>
              <a:t>– your gateway to learning about FAIR and FAIR data practices</a:t>
            </a:r>
            <a:endParaRPr/>
          </a:p>
          <a:p>
            <a:pPr indent="0" lvl="0" marL="95250" rtl="0" algn="l">
              <a:lnSpc>
                <a:spcPct val="90000"/>
              </a:lnSpc>
              <a:spcBef>
                <a:spcPts val="800"/>
              </a:spcBef>
              <a:spcAft>
                <a:spcPts val="0"/>
              </a:spcAft>
              <a:buSzPts val="2100"/>
              <a:buNone/>
            </a:pPr>
            <a:r>
              <a:t/>
            </a:r>
            <a:endParaRPr/>
          </a:p>
          <a:p>
            <a:pPr indent="-361950" lvl="0" marL="457200" rtl="0" algn="l">
              <a:lnSpc>
                <a:spcPct val="90000"/>
              </a:lnSpc>
              <a:spcBef>
                <a:spcPts val="800"/>
              </a:spcBef>
              <a:spcAft>
                <a:spcPts val="0"/>
              </a:spcAft>
              <a:buSzPts val="2100"/>
              <a:buChar char="•"/>
            </a:pPr>
            <a:r>
              <a:rPr lang="en-GB" u="sng">
                <a:solidFill>
                  <a:schemeClr val="hlink"/>
                </a:solidFill>
                <a:hlinkClick r:id="rId7"/>
              </a:rPr>
              <a:t>F-UJI</a:t>
            </a:r>
            <a:r>
              <a:rPr lang="en-GB"/>
              <a:t> tool to assess FAIRness of datasets</a:t>
            </a:r>
            <a:endParaRPr/>
          </a:p>
          <a:p>
            <a:pPr indent="-228600" lvl="0" marL="457200" rtl="0" algn="l">
              <a:lnSpc>
                <a:spcPct val="90000"/>
              </a:lnSpc>
              <a:spcBef>
                <a:spcPts val="800"/>
              </a:spcBef>
              <a:spcAft>
                <a:spcPts val="0"/>
              </a:spcAft>
              <a:buSzPts val="2100"/>
              <a:buNone/>
            </a:pPr>
            <a:r>
              <a:t/>
            </a:r>
            <a:endParaRPr/>
          </a:p>
        </p:txBody>
      </p:sp>
      <p:pic>
        <p:nvPicPr>
          <p:cNvPr id="285" name="Google Shape;285;p4"/>
          <p:cNvPicPr preferRelativeResize="0"/>
          <p:nvPr/>
        </p:nvPicPr>
        <p:blipFill rotWithShape="1">
          <a:blip r:embed="rId8">
            <a:alphaModFix/>
          </a:blip>
          <a:srcRect b="0" l="0" r="0" t="0"/>
          <a:stretch/>
        </p:blipFill>
        <p:spPr>
          <a:xfrm>
            <a:off x="5379929" y="2893896"/>
            <a:ext cx="2775488" cy="594747"/>
          </a:xfrm>
          <a:prstGeom prst="rect">
            <a:avLst/>
          </a:prstGeom>
          <a:noFill/>
          <a:ln>
            <a:noFill/>
          </a:ln>
        </p:spPr>
      </p:pic>
      <p:pic>
        <p:nvPicPr>
          <p:cNvPr id="286" name="Google Shape;286;p4"/>
          <p:cNvPicPr preferRelativeResize="0"/>
          <p:nvPr/>
        </p:nvPicPr>
        <p:blipFill rotWithShape="1">
          <a:blip r:embed="rId9">
            <a:alphaModFix/>
          </a:blip>
          <a:srcRect b="0" l="0" r="0" t="0"/>
          <a:stretch/>
        </p:blipFill>
        <p:spPr>
          <a:xfrm>
            <a:off x="5471101" y="4041215"/>
            <a:ext cx="3299205" cy="504673"/>
          </a:xfrm>
          <a:prstGeom prst="rect">
            <a:avLst/>
          </a:prstGeom>
          <a:noFill/>
          <a:ln>
            <a:noFill/>
          </a:ln>
        </p:spPr>
      </p:pic>
      <p:pic>
        <p:nvPicPr>
          <p:cNvPr id="287" name="Google Shape;287;p4"/>
          <p:cNvPicPr preferRelativeResize="0"/>
          <p:nvPr/>
        </p:nvPicPr>
        <p:blipFill rotWithShape="1">
          <a:blip r:embed="rId10">
            <a:alphaModFix/>
          </a:blip>
          <a:srcRect b="0" l="0" r="0" t="0"/>
          <a:stretch/>
        </p:blipFill>
        <p:spPr>
          <a:xfrm>
            <a:off x="5379929" y="1284814"/>
            <a:ext cx="2382468" cy="399056"/>
          </a:xfrm>
          <a:prstGeom prst="rect">
            <a:avLst/>
          </a:prstGeom>
          <a:noFill/>
          <a:ln>
            <a:noFill/>
          </a:ln>
        </p:spPr>
      </p:pic>
      <p:pic>
        <p:nvPicPr>
          <p:cNvPr id="288" name="Google Shape;288;p4"/>
          <p:cNvPicPr preferRelativeResize="0"/>
          <p:nvPr/>
        </p:nvPicPr>
        <p:blipFill rotWithShape="1">
          <a:blip r:embed="rId11">
            <a:alphaModFix/>
          </a:blip>
          <a:srcRect b="0" l="0" r="0" t="0"/>
          <a:stretch/>
        </p:blipFill>
        <p:spPr>
          <a:xfrm>
            <a:off x="5293646" y="1985550"/>
            <a:ext cx="2624776" cy="58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a:p>
        </p:txBody>
      </p:sp>
      <p:sp>
        <p:nvSpPr>
          <p:cNvPr id="294" name="Google Shape;294;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b="1" lang="en-GB" sz="3100"/>
              <a:t>Thank you</a:t>
            </a:r>
            <a:endParaRPr b="1" sz="3100"/>
          </a:p>
          <a:p>
            <a:pPr indent="0" lvl="0" marL="0" rtl="0" algn="ctr">
              <a:lnSpc>
                <a:spcPct val="90000"/>
              </a:lnSpc>
              <a:spcBef>
                <a:spcPts val="0"/>
              </a:spcBef>
              <a:spcAft>
                <a:spcPts val="0"/>
              </a:spcAft>
              <a:buSzPts val="1800"/>
              <a:buNone/>
            </a:pPr>
            <a:r>
              <a:t/>
            </a:r>
            <a:endParaRPr sz="3100"/>
          </a:p>
          <a:p>
            <a:pPr indent="0" lvl="0" marL="0" rtl="0" algn="ctr">
              <a:lnSpc>
                <a:spcPct val="90000"/>
              </a:lnSpc>
              <a:spcBef>
                <a:spcPts val="0"/>
              </a:spcBef>
              <a:spcAft>
                <a:spcPts val="0"/>
              </a:spcAft>
              <a:buSzPts val="1800"/>
              <a:buNone/>
            </a:pPr>
            <a:r>
              <a:rPr lang="en-GB" sz="3100"/>
              <a:t>Questions?</a:t>
            </a:r>
            <a:endParaRPr sz="3100"/>
          </a:p>
          <a:p>
            <a:pPr indent="0" lvl="0" marL="0" rtl="0" algn="ctr">
              <a:lnSpc>
                <a:spcPct val="90000"/>
              </a:lnSpc>
              <a:spcBef>
                <a:spcPts val="0"/>
              </a:spcBef>
              <a:spcAft>
                <a:spcPts val="0"/>
              </a:spcAft>
              <a:buSzPts val="1800"/>
              <a:buNone/>
            </a:pPr>
            <a:r>
              <a:t/>
            </a:r>
            <a:endParaRPr sz="3100"/>
          </a:p>
          <a:p>
            <a:pPr indent="0" lvl="0" marL="0" rtl="0" algn="ctr">
              <a:lnSpc>
                <a:spcPct val="90000"/>
              </a:lnSpc>
              <a:spcBef>
                <a:spcPts val="0"/>
              </a:spcBef>
              <a:spcAft>
                <a:spcPts val="0"/>
              </a:spcAft>
              <a:buSzPts val="1800"/>
              <a:buNone/>
            </a:pPr>
            <a:r>
              <a:rPr lang="en-GB" sz="2000"/>
              <a:t>Drop us an e-mail at: </a:t>
            </a:r>
            <a:r>
              <a:rPr lang="en-GB" sz="2000" u="sng">
                <a:solidFill>
                  <a:schemeClr val="hlink"/>
                </a:solidFill>
                <a:hlinkClick r:id="rId3"/>
              </a:rPr>
              <a:t>fair-aware@dans.knaw.nl</a:t>
            </a:r>
            <a:r>
              <a:rPr lang="en-GB" sz="2000"/>
              <a:t>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cb2dd5575a_0_67"/>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GB"/>
              <a:t>FAIR-Aware</a:t>
            </a:r>
            <a:endParaRPr>
              <a:latin typeface="Calibri"/>
              <a:ea typeface="Calibri"/>
              <a:cs typeface="Calibri"/>
              <a:sym typeface="Calibri"/>
            </a:endParaRPr>
          </a:p>
        </p:txBody>
      </p:sp>
      <p:sp>
        <p:nvSpPr>
          <p:cNvPr id="171" name="Google Shape;171;gcb2dd5575a_0_67"/>
          <p:cNvSpPr txBox="1"/>
          <p:nvPr>
            <p:ph idx="1" type="body"/>
          </p:nvPr>
        </p:nvSpPr>
        <p:spPr>
          <a:xfrm>
            <a:off x="111250" y="1112050"/>
            <a:ext cx="3464100" cy="3349800"/>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100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For researchers and data stewards &amp; also trainers!</a:t>
            </a:r>
            <a:br>
              <a:rPr lang="en-GB" sz="1900">
                <a:solidFill>
                  <a:schemeClr val="dk1"/>
                </a:solidFill>
                <a:latin typeface="Calibri"/>
                <a:ea typeface="Calibri"/>
                <a:cs typeface="Calibri"/>
                <a:sym typeface="Calibri"/>
              </a:rPr>
            </a:br>
            <a:endParaRPr sz="1900">
              <a:solidFill>
                <a:schemeClr val="dk1"/>
              </a:solidFill>
              <a:latin typeface="Calibri"/>
              <a:ea typeface="Calibri"/>
              <a:cs typeface="Calibri"/>
              <a:sym typeface="Calibri"/>
            </a:endParaRPr>
          </a:p>
          <a:p>
            <a:pPr indent="-349250" lvl="0" marL="457200" rtl="0" algn="l">
              <a:lnSpc>
                <a:spcPct val="90000"/>
              </a:lnSpc>
              <a:spcBef>
                <a:spcPts val="100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Online tool to raise awareness and educate on the FAIR data principles</a:t>
            </a:r>
            <a:br>
              <a:rPr lang="en-GB" sz="1900">
                <a:solidFill>
                  <a:schemeClr val="dk1"/>
                </a:solidFill>
                <a:latin typeface="Calibri"/>
                <a:ea typeface="Calibri"/>
                <a:cs typeface="Calibri"/>
                <a:sym typeface="Calibri"/>
              </a:rPr>
            </a:br>
            <a:endParaRPr sz="1900">
              <a:solidFill>
                <a:schemeClr val="dk1"/>
              </a:solidFill>
              <a:latin typeface="Calibri"/>
              <a:ea typeface="Calibri"/>
              <a:cs typeface="Calibri"/>
              <a:sym typeface="Calibri"/>
            </a:endParaRPr>
          </a:p>
          <a:p>
            <a:pPr indent="-349250" lvl="0" marL="457200" rtl="0" algn="l">
              <a:lnSpc>
                <a:spcPct val="90000"/>
              </a:lnSpc>
              <a:spcBef>
                <a:spcPts val="100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10 simple questions with practical tips to improve data FAIRness before deposit</a:t>
            </a:r>
            <a:endParaRPr sz="1900">
              <a:solidFill>
                <a:schemeClr val="dk1"/>
              </a:solidFill>
              <a:latin typeface="Calibri"/>
              <a:ea typeface="Calibri"/>
              <a:cs typeface="Calibri"/>
              <a:sym typeface="Calibri"/>
            </a:endParaRPr>
          </a:p>
        </p:txBody>
      </p:sp>
      <p:sp>
        <p:nvSpPr>
          <p:cNvPr id="172" name="Google Shape;172;gcb2dd5575a_0_6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GB"/>
              <a:t>‹#›</a:t>
            </a:fld>
            <a:endParaRPr/>
          </a:p>
        </p:txBody>
      </p:sp>
      <p:sp>
        <p:nvSpPr>
          <p:cNvPr id="173" name="Google Shape;173;gcb2dd5575a_0_67"/>
          <p:cNvSpPr txBox="1"/>
          <p:nvPr/>
        </p:nvSpPr>
        <p:spPr>
          <a:xfrm>
            <a:off x="908136" y="4798425"/>
            <a:ext cx="7091863"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 </a:t>
            </a:r>
            <a:r>
              <a:rPr b="0" i="0" lang="en-GB"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174" name="Google Shape;174;gcb2dd5575a_0_67"/>
          <p:cNvPicPr preferRelativeResize="0"/>
          <p:nvPr/>
        </p:nvPicPr>
        <p:blipFill rotWithShape="1">
          <a:blip r:embed="rId4">
            <a:alphaModFix/>
          </a:blip>
          <a:srcRect b="0" l="0" r="0" t="0"/>
          <a:stretch/>
        </p:blipFill>
        <p:spPr>
          <a:xfrm>
            <a:off x="3575350" y="204656"/>
            <a:ext cx="2323592" cy="3349800"/>
          </a:xfrm>
          <a:prstGeom prst="rect">
            <a:avLst/>
          </a:prstGeom>
          <a:noFill/>
          <a:ln>
            <a:noFill/>
          </a:ln>
        </p:spPr>
      </p:pic>
      <p:pic>
        <p:nvPicPr>
          <p:cNvPr id="175" name="Google Shape;175;gcb2dd5575a_0_67"/>
          <p:cNvPicPr preferRelativeResize="0"/>
          <p:nvPr/>
        </p:nvPicPr>
        <p:blipFill rotWithShape="1">
          <a:blip r:embed="rId5">
            <a:alphaModFix/>
          </a:blip>
          <a:srcRect b="0" l="0" r="0" t="0"/>
          <a:stretch/>
        </p:blipFill>
        <p:spPr>
          <a:xfrm>
            <a:off x="6360804" y="752237"/>
            <a:ext cx="2317094" cy="3064543"/>
          </a:xfrm>
          <a:prstGeom prst="rect">
            <a:avLst/>
          </a:prstGeom>
          <a:noFill/>
          <a:ln>
            <a:noFill/>
          </a:ln>
        </p:spPr>
      </p:pic>
      <p:pic>
        <p:nvPicPr>
          <p:cNvPr id="176" name="Google Shape;176;gcb2dd5575a_0_67"/>
          <p:cNvPicPr preferRelativeResize="0"/>
          <p:nvPr/>
        </p:nvPicPr>
        <p:blipFill rotWithShape="1">
          <a:blip r:embed="rId6">
            <a:alphaModFix/>
          </a:blip>
          <a:srcRect b="0" l="0" r="0" t="0"/>
          <a:stretch/>
        </p:blipFill>
        <p:spPr>
          <a:xfrm>
            <a:off x="669415" y="4897582"/>
            <a:ext cx="269354" cy="269354"/>
          </a:xfrm>
          <a:prstGeom prst="rect">
            <a:avLst/>
          </a:prstGeom>
          <a:noFill/>
          <a:ln>
            <a:noFill/>
          </a:ln>
        </p:spPr>
      </p:pic>
      <p:pic>
        <p:nvPicPr>
          <p:cNvPr id="177" name="Google Shape;177;gcb2dd5575a_0_67"/>
          <p:cNvPicPr preferRelativeResize="0"/>
          <p:nvPr/>
        </p:nvPicPr>
        <p:blipFill rotWithShape="1">
          <a:blip r:embed="rId7">
            <a:alphaModFix/>
          </a:blip>
          <a:srcRect b="0" l="0" r="0" t="0"/>
          <a:stretch/>
        </p:blipFill>
        <p:spPr>
          <a:xfrm>
            <a:off x="4951990" y="1753374"/>
            <a:ext cx="2161803" cy="28767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efe09818e1_0_0"/>
          <p:cNvPicPr preferRelativeResize="0"/>
          <p:nvPr/>
        </p:nvPicPr>
        <p:blipFill rotWithShape="1">
          <a:blip r:embed="rId3">
            <a:alphaModFix/>
          </a:blip>
          <a:srcRect b="0" l="0" r="0" t="0"/>
          <a:stretch/>
        </p:blipFill>
        <p:spPr>
          <a:xfrm>
            <a:off x="326725" y="1041635"/>
            <a:ext cx="588450" cy="747039"/>
          </a:xfrm>
          <a:prstGeom prst="rect">
            <a:avLst/>
          </a:prstGeom>
          <a:noFill/>
          <a:ln>
            <a:noFill/>
          </a:ln>
        </p:spPr>
      </p:pic>
      <p:sp>
        <p:nvSpPr>
          <p:cNvPr id="183" name="Google Shape;183;gefe09818e1_0_0"/>
          <p:cNvSpPr/>
          <p:nvPr/>
        </p:nvSpPr>
        <p:spPr>
          <a:xfrm>
            <a:off x="4038650" y="1230375"/>
            <a:ext cx="1524600" cy="539400"/>
          </a:xfrm>
          <a:prstGeom prst="roundRect">
            <a:avLst>
              <a:gd fmla="val 16667" name="adj"/>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200" u="none" cap="none" strike="noStrike">
                <a:solidFill>
                  <a:srgbClr val="000000"/>
                </a:solidFill>
                <a:latin typeface="Arial"/>
                <a:ea typeface="Arial"/>
                <a:cs typeface="Arial"/>
                <a:sym typeface="Arial"/>
              </a:rPr>
              <a:t>Metadata for citation and discovery</a:t>
            </a:r>
            <a:endParaRPr b="0" i="0" sz="1200" u="none" cap="none" strike="noStrike">
              <a:solidFill>
                <a:srgbClr val="000000"/>
              </a:solidFill>
              <a:latin typeface="Arial"/>
              <a:ea typeface="Arial"/>
              <a:cs typeface="Arial"/>
              <a:sym typeface="Arial"/>
            </a:endParaRPr>
          </a:p>
        </p:txBody>
      </p:sp>
      <p:sp>
        <p:nvSpPr>
          <p:cNvPr id="184" name="Google Shape;184;gefe09818e1_0_0"/>
          <p:cNvSpPr/>
          <p:nvPr/>
        </p:nvSpPr>
        <p:spPr>
          <a:xfrm>
            <a:off x="1270325" y="1230375"/>
            <a:ext cx="2537100" cy="539400"/>
          </a:xfrm>
          <a:prstGeom prst="roundRect">
            <a:avLst>
              <a:gd fmla="val 16667" name="adj"/>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Globally unique and persistent identifier (PID)</a:t>
            </a:r>
            <a:endParaRPr b="0" i="0" sz="1400" u="none" cap="none" strike="noStrike">
              <a:solidFill>
                <a:srgbClr val="000000"/>
              </a:solidFill>
              <a:latin typeface="Arial"/>
              <a:ea typeface="Arial"/>
              <a:cs typeface="Arial"/>
              <a:sym typeface="Arial"/>
            </a:endParaRPr>
          </a:p>
        </p:txBody>
      </p:sp>
      <p:sp>
        <p:nvSpPr>
          <p:cNvPr id="185" name="Google Shape;185;gefe09818e1_0_0"/>
          <p:cNvSpPr/>
          <p:nvPr/>
        </p:nvSpPr>
        <p:spPr>
          <a:xfrm>
            <a:off x="5771675" y="1249275"/>
            <a:ext cx="3045600" cy="520500"/>
          </a:xfrm>
          <a:prstGeom prst="roundRect">
            <a:avLst>
              <a:gd fmla="val 16667" name="adj"/>
            </a:avLst>
          </a:prstGeom>
          <a:noFill/>
          <a:ln cap="flat" cmpd="sng" w="381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Metadata readable by humans and machines</a:t>
            </a:r>
            <a:endParaRPr b="0" i="0" sz="1400" u="none" cap="none" strike="noStrike">
              <a:solidFill>
                <a:srgbClr val="000000"/>
              </a:solidFill>
              <a:latin typeface="Arial"/>
              <a:ea typeface="Arial"/>
              <a:cs typeface="Arial"/>
              <a:sym typeface="Arial"/>
            </a:endParaRPr>
          </a:p>
        </p:txBody>
      </p:sp>
      <p:sp>
        <p:nvSpPr>
          <p:cNvPr id="186" name="Google Shape;186;gefe09818e1_0_0"/>
          <p:cNvSpPr/>
          <p:nvPr/>
        </p:nvSpPr>
        <p:spPr>
          <a:xfrm>
            <a:off x="1260086" y="2008944"/>
            <a:ext cx="1472875" cy="786075"/>
          </a:xfrm>
          <a:prstGeom prst="roundRect">
            <a:avLst>
              <a:gd fmla="val 16667" name="adj"/>
            </a:avLst>
          </a:prstGeom>
          <a:noFill/>
          <a:ln cap="flat" cmpd="sng" w="38100">
            <a:solidFill>
              <a:srgbClr val="00A7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Metadata includes licence, access level and access conditions</a:t>
            </a:r>
            <a:endParaRPr b="0" i="0" sz="1200" u="none" cap="none" strike="noStrike">
              <a:solidFill>
                <a:srgbClr val="000000"/>
              </a:solidFill>
              <a:latin typeface="Arial"/>
              <a:ea typeface="Arial"/>
              <a:cs typeface="Arial"/>
              <a:sym typeface="Arial"/>
            </a:endParaRPr>
          </a:p>
        </p:txBody>
      </p:sp>
      <p:sp>
        <p:nvSpPr>
          <p:cNvPr id="187" name="Google Shape;187;gefe09818e1_0_0"/>
          <p:cNvSpPr txBox="1"/>
          <p:nvPr/>
        </p:nvSpPr>
        <p:spPr>
          <a:xfrm>
            <a:off x="958976" y="4798425"/>
            <a:ext cx="7041023"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sp>
        <p:nvSpPr>
          <p:cNvPr id="188" name="Google Shape;188;gefe09818e1_0_0"/>
          <p:cNvSpPr/>
          <p:nvPr/>
        </p:nvSpPr>
        <p:spPr>
          <a:xfrm>
            <a:off x="5385475" y="3786250"/>
            <a:ext cx="2828700" cy="470100"/>
          </a:xfrm>
          <a:prstGeom prst="roundRect">
            <a:avLst>
              <a:gd fmla="val 16667" name="adj"/>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Community-endorsed metadata standard</a:t>
            </a:r>
            <a:endParaRPr b="0" i="0" sz="1400" u="none" cap="none" strike="noStrike">
              <a:solidFill>
                <a:srgbClr val="000000"/>
              </a:solidFill>
              <a:latin typeface="Arial"/>
              <a:ea typeface="Arial"/>
              <a:cs typeface="Arial"/>
              <a:sym typeface="Arial"/>
            </a:endParaRPr>
          </a:p>
        </p:txBody>
      </p:sp>
      <p:sp>
        <p:nvSpPr>
          <p:cNvPr id="189" name="Google Shape;189;gefe09818e1_0_0"/>
          <p:cNvSpPr/>
          <p:nvPr/>
        </p:nvSpPr>
        <p:spPr>
          <a:xfrm>
            <a:off x="3548425" y="3786250"/>
            <a:ext cx="1676400" cy="470100"/>
          </a:xfrm>
          <a:prstGeom prst="roundRect">
            <a:avLst>
              <a:gd fmla="val 16667" name="adj"/>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Data in preferred format</a:t>
            </a:r>
            <a:endParaRPr b="0" i="0" sz="1400" u="none" cap="none" strike="noStrike">
              <a:solidFill>
                <a:srgbClr val="000000"/>
              </a:solidFill>
              <a:latin typeface="Arial"/>
              <a:ea typeface="Arial"/>
              <a:cs typeface="Arial"/>
              <a:sym typeface="Arial"/>
            </a:endParaRPr>
          </a:p>
        </p:txBody>
      </p:sp>
      <p:pic>
        <p:nvPicPr>
          <p:cNvPr id="190" name="Google Shape;190;gefe09818e1_0_0"/>
          <p:cNvPicPr preferRelativeResize="0"/>
          <p:nvPr/>
        </p:nvPicPr>
        <p:blipFill rotWithShape="1">
          <a:blip r:embed="rId5">
            <a:alphaModFix/>
          </a:blip>
          <a:srcRect b="0" l="0" r="0" t="0"/>
          <a:stretch/>
        </p:blipFill>
        <p:spPr>
          <a:xfrm>
            <a:off x="326725" y="1970850"/>
            <a:ext cx="588450" cy="747489"/>
          </a:xfrm>
          <a:prstGeom prst="rect">
            <a:avLst/>
          </a:prstGeom>
          <a:noFill/>
          <a:ln>
            <a:noFill/>
          </a:ln>
        </p:spPr>
      </p:pic>
      <p:sp>
        <p:nvSpPr>
          <p:cNvPr id="191" name="Google Shape;191;gefe09818e1_0_0"/>
          <p:cNvSpPr/>
          <p:nvPr/>
        </p:nvSpPr>
        <p:spPr>
          <a:xfrm>
            <a:off x="2841646" y="2008944"/>
            <a:ext cx="1472875" cy="786075"/>
          </a:xfrm>
          <a:prstGeom prst="roundRect">
            <a:avLst>
              <a:gd fmla="val 16667" name="adj"/>
            </a:avLst>
          </a:prstGeom>
          <a:noFill/>
          <a:ln cap="flat" cmpd="sng" w="38100">
            <a:solidFill>
              <a:srgbClr val="00A7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Persistence of metadata</a:t>
            </a:r>
            <a:endParaRPr b="0" i="0" sz="1400" u="none" cap="none" strike="noStrike">
              <a:solidFill>
                <a:srgbClr val="000000"/>
              </a:solidFill>
              <a:latin typeface="Arial"/>
              <a:ea typeface="Arial"/>
              <a:cs typeface="Arial"/>
              <a:sym typeface="Arial"/>
            </a:endParaRPr>
          </a:p>
        </p:txBody>
      </p:sp>
      <p:sp>
        <p:nvSpPr>
          <p:cNvPr id="192" name="Google Shape;192;gefe09818e1_0_0"/>
          <p:cNvSpPr/>
          <p:nvPr/>
        </p:nvSpPr>
        <p:spPr>
          <a:xfrm>
            <a:off x="1234325" y="3049038"/>
            <a:ext cx="2609100" cy="470100"/>
          </a:xfrm>
          <a:prstGeom prst="roundRect">
            <a:avLst>
              <a:gd fmla="val 16667" name="adj"/>
            </a:avLst>
          </a:prstGeom>
          <a:noFill/>
          <a:ln cap="flat" cmpd="sng" w="3810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Use of controlled vocabularies </a:t>
            </a:r>
            <a:endParaRPr b="0" i="0" sz="1400" u="none" cap="none" strike="noStrike">
              <a:solidFill>
                <a:srgbClr val="000000"/>
              </a:solidFill>
              <a:latin typeface="Arial"/>
              <a:ea typeface="Arial"/>
              <a:cs typeface="Arial"/>
              <a:sym typeface="Arial"/>
            </a:endParaRPr>
          </a:p>
        </p:txBody>
      </p:sp>
      <p:sp>
        <p:nvSpPr>
          <p:cNvPr id="193" name="Google Shape;193;gefe09818e1_0_0"/>
          <p:cNvSpPr/>
          <p:nvPr/>
        </p:nvSpPr>
        <p:spPr>
          <a:xfrm>
            <a:off x="1222363" y="3786238"/>
            <a:ext cx="2165400" cy="470100"/>
          </a:xfrm>
          <a:prstGeom prst="roundRect">
            <a:avLst>
              <a:gd fmla="val 16667" name="adj"/>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Metadata includes provenance</a:t>
            </a:r>
            <a:endParaRPr b="0" i="0" sz="1400" u="none" cap="none" strike="noStrike">
              <a:solidFill>
                <a:srgbClr val="000000"/>
              </a:solidFill>
              <a:latin typeface="Arial"/>
              <a:ea typeface="Arial"/>
              <a:cs typeface="Arial"/>
              <a:sym typeface="Arial"/>
            </a:endParaRPr>
          </a:p>
        </p:txBody>
      </p:sp>
      <p:pic>
        <p:nvPicPr>
          <p:cNvPr id="194" name="Google Shape;194;gefe09818e1_0_0"/>
          <p:cNvPicPr preferRelativeResize="0"/>
          <p:nvPr/>
        </p:nvPicPr>
        <p:blipFill rotWithShape="1">
          <a:blip r:embed="rId6">
            <a:alphaModFix/>
          </a:blip>
          <a:srcRect b="0" l="0" r="0" t="0"/>
          <a:stretch/>
        </p:blipFill>
        <p:spPr>
          <a:xfrm>
            <a:off x="301013" y="2900500"/>
            <a:ext cx="500883" cy="786075"/>
          </a:xfrm>
          <a:prstGeom prst="rect">
            <a:avLst/>
          </a:prstGeom>
          <a:noFill/>
          <a:ln>
            <a:noFill/>
          </a:ln>
        </p:spPr>
      </p:pic>
      <p:pic>
        <p:nvPicPr>
          <p:cNvPr id="195" name="Google Shape;195;gefe09818e1_0_0"/>
          <p:cNvPicPr preferRelativeResize="0"/>
          <p:nvPr/>
        </p:nvPicPr>
        <p:blipFill rotWithShape="1">
          <a:blip r:embed="rId7">
            <a:alphaModFix/>
          </a:blip>
          <a:srcRect b="0" l="0" r="0" t="0"/>
          <a:stretch/>
        </p:blipFill>
        <p:spPr>
          <a:xfrm>
            <a:off x="370527" y="3868724"/>
            <a:ext cx="588450" cy="747532"/>
          </a:xfrm>
          <a:prstGeom prst="rect">
            <a:avLst/>
          </a:prstGeom>
          <a:noFill/>
          <a:ln>
            <a:noFill/>
          </a:ln>
        </p:spPr>
      </p:pic>
      <p:sp>
        <p:nvSpPr>
          <p:cNvPr id="196" name="Google Shape;196;gefe09818e1_0_0"/>
          <p:cNvSpPr/>
          <p:nvPr/>
        </p:nvSpPr>
        <p:spPr>
          <a:xfrm>
            <a:off x="1222363" y="4387134"/>
            <a:ext cx="2871792" cy="400200"/>
          </a:xfrm>
          <a:prstGeom prst="roundRect">
            <a:avLst>
              <a:gd fmla="val 16667" name="adj"/>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Digital curation and preservation</a:t>
            </a:r>
            <a:endParaRPr b="0" i="0" sz="1400" u="none" cap="none" strike="noStrike">
              <a:solidFill>
                <a:srgbClr val="000000"/>
              </a:solidFill>
              <a:latin typeface="Arial"/>
              <a:ea typeface="Arial"/>
              <a:cs typeface="Arial"/>
              <a:sym typeface="Arial"/>
            </a:endParaRPr>
          </a:p>
        </p:txBody>
      </p:sp>
      <p:pic>
        <p:nvPicPr>
          <p:cNvPr id="197" name="Google Shape;197;gefe09818e1_0_0"/>
          <p:cNvPicPr preferRelativeResize="0"/>
          <p:nvPr/>
        </p:nvPicPr>
        <p:blipFill rotWithShape="1">
          <a:blip r:embed="rId8">
            <a:alphaModFix/>
          </a:blip>
          <a:srcRect b="0" l="0" r="0" t="0"/>
          <a:stretch/>
        </p:blipFill>
        <p:spPr>
          <a:xfrm>
            <a:off x="5161842" y="368825"/>
            <a:ext cx="3426658" cy="572700"/>
          </a:xfrm>
          <a:prstGeom prst="rect">
            <a:avLst/>
          </a:prstGeom>
          <a:noFill/>
          <a:ln>
            <a:noFill/>
          </a:ln>
        </p:spPr>
      </p:pic>
      <p:sp>
        <p:nvSpPr>
          <p:cNvPr id="198" name="Google Shape;198;gefe09818e1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GB"/>
              <a:t>Key topics</a:t>
            </a:r>
            <a:endParaRPr>
              <a:latin typeface="Calibri"/>
              <a:ea typeface="Calibri"/>
              <a:cs typeface="Calibri"/>
              <a:sym typeface="Calibri"/>
            </a:endParaRPr>
          </a:p>
        </p:txBody>
      </p:sp>
      <p:pic>
        <p:nvPicPr>
          <p:cNvPr id="199" name="Google Shape;199;gefe09818e1_0_0"/>
          <p:cNvPicPr preferRelativeResize="0"/>
          <p:nvPr/>
        </p:nvPicPr>
        <p:blipFill rotWithShape="1">
          <a:blip r:embed="rId9">
            <a:alphaModFix/>
          </a:blip>
          <a:srcRect b="0" l="0" r="0" t="0"/>
          <a:stretch/>
        </p:blipFill>
        <p:spPr>
          <a:xfrm>
            <a:off x="644407" y="4872574"/>
            <a:ext cx="294362" cy="294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d8a989c1db_0_19"/>
          <p:cNvPicPr preferRelativeResize="0"/>
          <p:nvPr/>
        </p:nvPicPr>
        <p:blipFill rotWithShape="1">
          <a:blip r:embed="rId3">
            <a:alphaModFix/>
          </a:blip>
          <a:srcRect b="0" l="0" r="0" t="0"/>
          <a:stretch/>
        </p:blipFill>
        <p:spPr>
          <a:xfrm>
            <a:off x="759162" y="546537"/>
            <a:ext cx="2382468" cy="399056"/>
          </a:xfrm>
          <a:prstGeom prst="rect">
            <a:avLst/>
          </a:prstGeom>
          <a:noFill/>
          <a:ln>
            <a:noFill/>
          </a:ln>
        </p:spPr>
      </p:pic>
      <p:sp>
        <p:nvSpPr>
          <p:cNvPr id="205" name="Google Shape;205;gd8a989c1db_0_19"/>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gd8a989c1db_0_19"/>
          <p:cNvSpPr txBox="1"/>
          <p:nvPr/>
        </p:nvSpPr>
        <p:spPr>
          <a:xfrm>
            <a:off x="2183625" y="0"/>
            <a:ext cx="73458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000000"/>
                </a:solidFill>
                <a:latin typeface="Calibri"/>
                <a:ea typeface="Calibri"/>
                <a:cs typeface="Calibri"/>
                <a:sym typeface="Calibri"/>
              </a:rPr>
              <a:t>Helpful tips presented with each question</a:t>
            </a:r>
            <a:endParaRPr b="1" i="0" sz="2500" u="none" cap="none" strike="noStrike">
              <a:solidFill>
                <a:srgbClr val="000000"/>
              </a:solidFill>
              <a:latin typeface="Calibri"/>
              <a:ea typeface="Calibri"/>
              <a:cs typeface="Calibri"/>
              <a:sym typeface="Calibri"/>
            </a:endParaRPr>
          </a:p>
        </p:txBody>
      </p:sp>
      <p:sp>
        <p:nvSpPr>
          <p:cNvPr id="207" name="Google Shape;207;gd8a989c1db_0_19"/>
          <p:cNvSpPr txBox="1"/>
          <p:nvPr/>
        </p:nvSpPr>
        <p:spPr>
          <a:xfrm>
            <a:off x="983294" y="4798425"/>
            <a:ext cx="7016706"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208" name="Google Shape;208;gd8a989c1db_0_19"/>
          <p:cNvPicPr preferRelativeResize="0"/>
          <p:nvPr/>
        </p:nvPicPr>
        <p:blipFill rotWithShape="1">
          <a:blip r:embed="rId5">
            <a:alphaModFix/>
          </a:blip>
          <a:srcRect b="0" l="0" r="0" t="0"/>
          <a:stretch/>
        </p:blipFill>
        <p:spPr>
          <a:xfrm>
            <a:off x="644407" y="4872574"/>
            <a:ext cx="294362" cy="294362"/>
          </a:xfrm>
          <a:prstGeom prst="rect">
            <a:avLst/>
          </a:prstGeom>
          <a:noFill/>
          <a:ln>
            <a:noFill/>
          </a:ln>
        </p:spPr>
      </p:pic>
      <p:pic>
        <p:nvPicPr>
          <p:cNvPr id="209" name="Google Shape;209;gd8a989c1db_0_19"/>
          <p:cNvPicPr preferRelativeResize="0"/>
          <p:nvPr/>
        </p:nvPicPr>
        <p:blipFill rotWithShape="1">
          <a:blip r:embed="rId6">
            <a:alphaModFix/>
          </a:blip>
          <a:srcRect b="0" l="0" r="0" t="0"/>
          <a:stretch/>
        </p:blipFill>
        <p:spPr>
          <a:xfrm>
            <a:off x="319374" y="1743954"/>
            <a:ext cx="6016153" cy="1796417"/>
          </a:xfrm>
          <a:prstGeom prst="rect">
            <a:avLst/>
          </a:prstGeom>
          <a:noFill/>
          <a:ln>
            <a:noFill/>
          </a:ln>
        </p:spPr>
      </p:pic>
      <p:pic>
        <p:nvPicPr>
          <p:cNvPr id="210" name="Google Shape;210;gd8a989c1db_0_19"/>
          <p:cNvPicPr preferRelativeResize="0"/>
          <p:nvPr/>
        </p:nvPicPr>
        <p:blipFill rotWithShape="1">
          <a:blip r:embed="rId7">
            <a:alphaModFix/>
          </a:blip>
          <a:srcRect b="0" l="0" r="0" t="0"/>
          <a:stretch/>
        </p:blipFill>
        <p:spPr>
          <a:xfrm>
            <a:off x="4689120" y="902057"/>
            <a:ext cx="3071811" cy="36472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d8a989c1db_0_28"/>
          <p:cNvSpPr txBox="1"/>
          <p:nvPr>
            <p:ph idx="12" type="sldNum"/>
          </p:nvPr>
        </p:nvSpPr>
        <p:spPr>
          <a:xfrm>
            <a:off x="22648" y="4894547"/>
            <a:ext cx="7365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216" name="Google Shape;216;gd8a989c1db_0_28"/>
          <p:cNvPicPr preferRelativeResize="0"/>
          <p:nvPr/>
        </p:nvPicPr>
        <p:blipFill rotWithShape="1">
          <a:blip r:embed="rId3">
            <a:alphaModFix/>
          </a:blip>
          <a:srcRect b="0" l="0" r="0" t="0"/>
          <a:stretch/>
        </p:blipFill>
        <p:spPr>
          <a:xfrm>
            <a:off x="759162" y="546537"/>
            <a:ext cx="2382468" cy="399056"/>
          </a:xfrm>
          <a:prstGeom prst="rect">
            <a:avLst/>
          </a:prstGeom>
          <a:noFill/>
          <a:ln>
            <a:noFill/>
          </a:ln>
        </p:spPr>
      </p:pic>
      <p:sp>
        <p:nvSpPr>
          <p:cNvPr id="217" name="Google Shape;217;gd8a989c1db_0_28"/>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gd8a989c1db_0_28"/>
          <p:cNvSpPr txBox="1"/>
          <p:nvPr/>
        </p:nvSpPr>
        <p:spPr>
          <a:xfrm>
            <a:off x="3259975" y="112050"/>
            <a:ext cx="58839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000000"/>
                </a:solidFill>
                <a:latin typeface="Calibri"/>
                <a:ea typeface="Calibri"/>
                <a:cs typeface="Calibri"/>
                <a:sym typeface="Calibri"/>
              </a:rPr>
              <a:t>Asks researchers to think about                their current practices</a:t>
            </a:r>
            <a:endParaRPr b="1" i="0" sz="2500" u="none" cap="none" strike="noStrike">
              <a:solidFill>
                <a:srgbClr val="000000"/>
              </a:solidFill>
              <a:latin typeface="Calibri"/>
              <a:ea typeface="Calibri"/>
              <a:cs typeface="Calibri"/>
              <a:sym typeface="Calibri"/>
            </a:endParaRPr>
          </a:p>
        </p:txBody>
      </p:sp>
      <p:sp>
        <p:nvSpPr>
          <p:cNvPr id="219" name="Google Shape;219;gd8a989c1db_0_28"/>
          <p:cNvSpPr txBox="1"/>
          <p:nvPr/>
        </p:nvSpPr>
        <p:spPr>
          <a:xfrm>
            <a:off x="939452" y="4798425"/>
            <a:ext cx="7060548"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220" name="Google Shape;220;gd8a989c1db_0_28"/>
          <p:cNvPicPr preferRelativeResize="0"/>
          <p:nvPr/>
        </p:nvPicPr>
        <p:blipFill rotWithShape="1">
          <a:blip r:embed="rId5">
            <a:alphaModFix/>
          </a:blip>
          <a:srcRect b="0" l="0" r="0" t="0"/>
          <a:stretch/>
        </p:blipFill>
        <p:spPr>
          <a:xfrm>
            <a:off x="644407" y="4872574"/>
            <a:ext cx="294362" cy="294362"/>
          </a:xfrm>
          <a:prstGeom prst="rect">
            <a:avLst/>
          </a:prstGeom>
          <a:noFill/>
          <a:ln>
            <a:noFill/>
          </a:ln>
        </p:spPr>
      </p:pic>
      <p:pic>
        <p:nvPicPr>
          <p:cNvPr id="221" name="Google Shape;221;gd8a989c1db_0_28"/>
          <p:cNvPicPr preferRelativeResize="0"/>
          <p:nvPr/>
        </p:nvPicPr>
        <p:blipFill rotWithShape="1">
          <a:blip r:embed="rId6">
            <a:alphaModFix/>
          </a:blip>
          <a:srcRect b="0" l="0" r="0" t="0"/>
          <a:stretch/>
        </p:blipFill>
        <p:spPr>
          <a:xfrm>
            <a:off x="390898" y="1673541"/>
            <a:ext cx="6016153" cy="1796417"/>
          </a:xfrm>
          <a:prstGeom prst="rect">
            <a:avLst/>
          </a:prstGeom>
          <a:noFill/>
          <a:ln>
            <a:noFill/>
          </a:ln>
        </p:spPr>
      </p:pic>
      <p:pic>
        <p:nvPicPr>
          <p:cNvPr id="222" name="Google Shape;222;gd8a989c1db_0_28"/>
          <p:cNvPicPr preferRelativeResize="0"/>
          <p:nvPr/>
        </p:nvPicPr>
        <p:blipFill rotWithShape="1">
          <a:blip r:embed="rId7">
            <a:alphaModFix/>
          </a:blip>
          <a:srcRect b="0" l="0" r="0" t="0"/>
          <a:stretch/>
        </p:blipFill>
        <p:spPr>
          <a:xfrm>
            <a:off x="4571970" y="1673541"/>
            <a:ext cx="3586500" cy="1881425"/>
          </a:xfrm>
          <a:prstGeom prst="rect">
            <a:avLst/>
          </a:prstGeom>
          <a:noFill/>
          <a:ln>
            <a:noFill/>
          </a:ln>
          <a:effectLst>
            <a:outerShdw blurRad="57150" rotWithShape="0" algn="bl" dir="5400000" dist="19050">
              <a:srgbClr val="000000">
                <a:alpha val="49411"/>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
          <p:cNvPicPr preferRelativeResize="0"/>
          <p:nvPr/>
        </p:nvPicPr>
        <p:blipFill rotWithShape="1">
          <a:blip r:embed="rId3">
            <a:alphaModFix/>
          </a:blip>
          <a:srcRect b="0" l="0" r="0" t="0"/>
          <a:stretch/>
        </p:blipFill>
        <p:spPr>
          <a:xfrm>
            <a:off x="759162" y="546537"/>
            <a:ext cx="2382468" cy="399056"/>
          </a:xfrm>
          <a:prstGeom prst="rect">
            <a:avLst/>
          </a:prstGeom>
          <a:noFill/>
          <a:ln>
            <a:noFill/>
          </a:ln>
        </p:spPr>
      </p:pic>
      <p:sp>
        <p:nvSpPr>
          <p:cNvPr id="228" name="Google Shape;228;p3"/>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9" name="Google Shape;229;p3"/>
          <p:cNvSpPr txBox="1"/>
          <p:nvPr/>
        </p:nvSpPr>
        <p:spPr>
          <a:xfrm>
            <a:off x="2183625" y="0"/>
            <a:ext cx="7345800" cy="56935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000000"/>
                </a:solidFill>
                <a:latin typeface="Calibri"/>
                <a:ea typeface="Calibri"/>
                <a:cs typeface="Calibri"/>
                <a:sym typeface="Calibri"/>
              </a:rPr>
              <a:t>Explains key terms and definitions</a:t>
            </a:r>
            <a:endParaRPr b="1" i="0" sz="2500" u="none" cap="none" strike="noStrike">
              <a:solidFill>
                <a:srgbClr val="000000"/>
              </a:solidFill>
              <a:latin typeface="Calibri"/>
              <a:ea typeface="Calibri"/>
              <a:cs typeface="Calibri"/>
              <a:sym typeface="Calibri"/>
            </a:endParaRPr>
          </a:p>
        </p:txBody>
      </p:sp>
      <p:sp>
        <p:nvSpPr>
          <p:cNvPr id="230" name="Google Shape;230;p3"/>
          <p:cNvSpPr txBox="1"/>
          <p:nvPr/>
        </p:nvSpPr>
        <p:spPr>
          <a:xfrm>
            <a:off x="983294" y="4798425"/>
            <a:ext cx="7016706"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231" name="Google Shape;231;p3"/>
          <p:cNvPicPr preferRelativeResize="0"/>
          <p:nvPr/>
        </p:nvPicPr>
        <p:blipFill rotWithShape="1">
          <a:blip r:embed="rId5">
            <a:alphaModFix/>
          </a:blip>
          <a:srcRect b="0" l="0" r="0" t="0"/>
          <a:stretch/>
        </p:blipFill>
        <p:spPr>
          <a:xfrm>
            <a:off x="644407" y="4872574"/>
            <a:ext cx="294362" cy="294362"/>
          </a:xfrm>
          <a:prstGeom prst="rect">
            <a:avLst/>
          </a:prstGeom>
          <a:noFill/>
          <a:ln>
            <a:noFill/>
          </a:ln>
        </p:spPr>
      </p:pic>
      <p:pic>
        <p:nvPicPr>
          <p:cNvPr id="232" name="Google Shape;232;p3"/>
          <p:cNvPicPr preferRelativeResize="0"/>
          <p:nvPr/>
        </p:nvPicPr>
        <p:blipFill rotWithShape="1">
          <a:blip r:embed="rId6">
            <a:alphaModFix/>
          </a:blip>
          <a:srcRect b="0" l="0" r="0" t="0"/>
          <a:stretch/>
        </p:blipFill>
        <p:spPr>
          <a:xfrm>
            <a:off x="2659463" y="1057770"/>
            <a:ext cx="3664368" cy="37026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d8a989c1db_0_37"/>
          <p:cNvSpPr txBox="1"/>
          <p:nvPr>
            <p:ph idx="12" type="sldNum"/>
          </p:nvPr>
        </p:nvSpPr>
        <p:spPr>
          <a:xfrm>
            <a:off x="22648" y="4894547"/>
            <a:ext cx="7365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238" name="Google Shape;238;gd8a989c1db_0_37"/>
          <p:cNvPicPr preferRelativeResize="0"/>
          <p:nvPr/>
        </p:nvPicPr>
        <p:blipFill rotWithShape="1">
          <a:blip r:embed="rId3">
            <a:alphaModFix/>
          </a:blip>
          <a:srcRect b="0" l="0" r="0" t="0"/>
          <a:stretch/>
        </p:blipFill>
        <p:spPr>
          <a:xfrm>
            <a:off x="352287" y="772562"/>
            <a:ext cx="2382468" cy="399056"/>
          </a:xfrm>
          <a:prstGeom prst="rect">
            <a:avLst/>
          </a:prstGeom>
          <a:noFill/>
          <a:ln>
            <a:noFill/>
          </a:ln>
        </p:spPr>
      </p:pic>
      <p:sp>
        <p:nvSpPr>
          <p:cNvPr id="239" name="Google Shape;239;gd8a989c1db_0_37"/>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0" name="Google Shape;240;gd8a989c1db_0_37"/>
          <p:cNvPicPr preferRelativeResize="0"/>
          <p:nvPr/>
        </p:nvPicPr>
        <p:blipFill rotWithShape="1">
          <a:blip r:embed="rId4">
            <a:alphaModFix/>
          </a:blip>
          <a:srcRect b="0" l="0" r="0" t="0"/>
          <a:stretch/>
        </p:blipFill>
        <p:spPr>
          <a:xfrm>
            <a:off x="2012045" y="1312157"/>
            <a:ext cx="5354149" cy="3268950"/>
          </a:xfrm>
          <a:prstGeom prst="rect">
            <a:avLst/>
          </a:prstGeom>
          <a:noFill/>
          <a:ln>
            <a:noFill/>
          </a:ln>
          <a:effectLst>
            <a:outerShdw blurRad="57150" rotWithShape="0" algn="bl" dir="5400000" dist="19050">
              <a:srgbClr val="000000">
                <a:alpha val="49411"/>
              </a:srgbClr>
            </a:outerShdw>
          </a:effectLst>
        </p:spPr>
      </p:pic>
      <p:sp>
        <p:nvSpPr>
          <p:cNvPr id="241" name="Google Shape;241;gd8a989c1db_0_37"/>
          <p:cNvSpPr txBox="1"/>
          <p:nvPr/>
        </p:nvSpPr>
        <p:spPr>
          <a:xfrm>
            <a:off x="2734750" y="0"/>
            <a:ext cx="64092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000000"/>
                </a:solidFill>
                <a:latin typeface="Calibri"/>
                <a:ea typeface="Calibri"/>
                <a:cs typeface="Calibri"/>
                <a:sym typeface="Calibri"/>
              </a:rPr>
              <a:t>Provides an overview of awareness and willingness and suggestions for improvement </a:t>
            </a:r>
            <a:endParaRPr b="1" i="0" sz="2500" u="none" cap="none" strike="noStrike">
              <a:solidFill>
                <a:srgbClr val="000000"/>
              </a:solidFill>
              <a:latin typeface="Calibri"/>
              <a:ea typeface="Calibri"/>
              <a:cs typeface="Calibri"/>
              <a:sym typeface="Calibri"/>
            </a:endParaRPr>
          </a:p>
        </p:txBody>
      </p:sp>
      <p:sp>
        <p:nvSpPr>
          <p:cNvPr id="242" name="Google Shape;242;gd8a989c1db_0_37"/>
          <p:cNvSpPr txBox="1"/>
          <p:nvPr/>
        </p:nvSpPr>
        <p:spPr>
          <a:xfrm>
            <a:off x="926926" y="4798425"/>
            <a:ext cx="7073074"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5">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243" name="Google Shape;243;gd8a989c1db_0_37"/>
          <p:cNvPicPr preferRelativeResize="0"/>
          <p:nvPr/>
        </p:nvPicPr>
        <p:blipFill rotWithShape="1">
          <a:blip r:embed="rId6">
            <a:alphaModFix/>
          </a:blip>
          <a:srcRect b="0" l="0" r="0" t="0"/>
          <a:stretch/>
        </p:blipFill>
        <p:spPr>
          <a:xfrm>
            <a:off x="644407" y="4872574"/>
            <a:ext cx="294362" cy="294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cb2dd5575a_0_38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2700"/>
              <a:buNone/>
            </a:pPr>
            <a:r>
              <a:rPr lang="en-GB"/>
              <a:t>FAIR-Aware for training &amp; research </a:t>
            </a:r>
            <a:endParaRPr/>
          </a:p>
        </p:txBody>
      </p:sp>
      <p:pic>
        <p:nvPicPr>
          <p:cNvPr id="249" name="Google Shape;249;gcb2dd5575a_0_385"/>
          <p:cNvPicPr preferRelativeResize="0"/>
          <p:nvPr/>
        </p:nvPicPr>
        <p:blipFill rotWithShape="1">
          <a:blip r:embed="rId3">
            <a:alphaModFix/>
          </a:blip>
          <a:srcRect b="0" l="0" r="0" t="0"/>
          <a:stretch/>
        </p:blipFill>
        <p:spPr>
          <a:xfrm>
            <a:off x="398450" y="2571750"/>
            <a:ext cx="3123926" cy="2030675"/>
          </a:xfrm>
          <a:prstGeom prst="rect">
            <a:avLst/>
          </a:prstGeom>
          <a:noFill/>
          <a:ln>
            <a:noFill/>
          </a:ln>
          <a:effectLst>
            <a:outerShdw blurRad="57150" rotWithShape="0" algn="bl" dir="5400000" dist="47625">
              <a:srgbClr val="000000">
                <a:alpha val="49803"/>
              </a:srgbClr>
            </a:outerShdw>
          </a:effectLst>
        </p:spPr>
      </p:pic>
      <p:sp>
        <p:nvSpPr>
          <p:cNvPr id="250" name="Google Shape;250;gcb2dd5575a_0_385"/>
          <p:cNvSpPr txBox="1"/>
          <p:nvPr/>
        </p:nvSpPr>
        <p:spPr>
          <a:xfrm>
            <a:off x="4999875" y="1075825"/>
            <a:ext cx="3683700" cy="363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1700"/>
              <a:buFont typeface="Arial"/>
              <a:buNone/>
            </a:pPr>
            <a:r>
              <a:rPr b="1" i="0" lang="en-GB" sz="1700" u="none" cap="none" strike="noStrike">
                <a:solidFill>
                  <a:srgbClr val="000000"/>
                </a:solidFill>
                <a:latin typeface="Calibri"/>
                <a:ea typeface="Calibri"/>
                <a:cs typeface="Calibri"/>
                <a:sym typeface="Calibri"/>
              </a:rPr>
              <a:t>Ready-made template to analyse results:</a:t>
            </a:r>
            <a:endParaRPr b="1" i="0" sz="1700" u="none" cap="none" strike="noStrike">
              <a:solidFill>
                <a:srgbClr val="000000"/>
              </a:solidFill>
              <a:latin typeface="Calibri"/>
              <a:ea typeface="Calibri"/>
              <a:cs typeface="Calibri"/>
              <a:sym typeface="Calibri"/>
            </a:endParaRPr>
          </a:p>
          <a:p>
            <a:pPr indent="-330200" lvl="0" marL="457200" marR="0" rtl="0" algn="l">
              <a:lnSpc>
                <a:spcPct val="90000"/>
              </a:lnSpc>
              <a:spcBef>
                <a:spcPts val="100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Overview of users’ roles</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Overview of users’ domains</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Overview of users’ organisation types</a:t>
            </a:r>
            <a:endParaRPr b="0" i="0" sz="1600" u="none" cap="none" strike="noStrike">
              <a:solidFill>
                <a:srgbClr val="000000"/>
              </a:solidFill>
              <a:latin typeface="Calibri"/>
              <a:ea typeface="Calibri"/>
              <a:cs typeface="Calibri"/>
              <a:sym typeface="Calibri"/>
            </a:endParaRPr>
          </a:p>
          <a:p>
            <a:pPr indent="-336550" lvl="0" marL="457200" marR="0" rtl="0" algn="l">
              <a:lnSpc>
                <a:spcPct val="90000"/>
              </a:lnSpc>
              <a:spcBef>
                <a:spcPts val="0"/>
              </a:spcBef>
              <a:spcAft>
                <a:spcPts val="0"/>
              </a:spcAft>
              <a:buClr>
                <a:srgbClr val="000000"/>
              </a:buClr>
              <a:buSzPts val="1700"/>
              <a:buFont typeface="Calibri"/>
              <a:buAutoNum type="arabicPeriod"/>
            </a:pPr>
            <a:r>
              <a:rPr b="0" i="0" lang="en-GB" sz="1600" u="none" cap="none" strike="noStrike">
                <a:solidFill>
                  <a:srgbClr val="000000"/>
                </a:solidFill>
                <a:latin typeface="Calibri"/>
                <a:ea typeface="Calibri"/>
                <a:cs typeface="Calibri"/>
                <a:sym typeface="Calibri"/>
              </a:rPr>
              <a:t>Timeline</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Indication of awareness per question</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Indication of willingness to comply per question</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Difficult topics indicated</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Assessment of FAIR-Aware tool</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Difficulty per FAIR letter</a:t>
            </a:r>
            <a:endParaRPr b="0" i="0" sz="1600" u="none" cap="none" strike="noStrike">
              <a:solidFill>
                <a:srgbClr val="000000"/>
              </a:solidFill>
              <a:latin typeface="Calibri"/>
              <a:ea typeface="Calibri"/>
              <a:cs typeface="Calibri"/>
              <a:sym typeface="Calibri"/>
            </a:endParaRPr>
          </a:p>
          <a:p>
            <a:pPr indent="-330200" lvl="0" marL="457200" marR="0" rtl="0" algn="l">
              <a:lnSpc>
                <a:spcPct val="90000"/>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Difficult topics split by domain</a:t>
            </a:r>
            <a:endParaRPr b="0" i="0" sz="1600" u="none" cap="none" strike="noStrike">
              <a:solidFill>
                <a:srgbClr val="000000"/>
              </a:solidFill>
              <a:latin typeface="Calibri"/>
              <a:ea typeface="Calibri"/>
              <a:cs typeface="Calibri"/>
              <a:sym typeface="Calibri"/>
            </a:endParaRPr>
          </a:p>
        </p:txBody>
      </p:sp>
      <p:pic>
        <p:nvPicPr>
          <p:cNvPr id="251" name="Google Shape;251;gcb2dd5575a_0_385"/>
          <p:cNvPicPr preferRelativeResize="0"/>
          <p:nvPr/>
        </p:nvPicPr>
        <p:blipFill rotWithShape="1">
          <a:blip r:embed="rId4">
            <a:alphaModFix/>
          </a:blip>
          <a:srcRect b="0" l="0" r="0" t="0"/>
          <a:stretch/>
        </p:blipFill>
        <p:spPr>
          <a:xfrm>
            <a:off x="1104875" y="1398025"/>
            <a:ext cx="3286425" cy="1821900"/>
          </a:xfrm>
          <a:prstGeom prst="rect">
            <a:avLst/>
          </a:prstGeom>
          <a:noFill/>
          <a:ln>
            <a:noFill/>
          </a:ln>
          <a:effectLst>
            <a:outerShdw blurRad="57150" rotWithShape="0" algn="bl" dir="5400000" dist="47625">
              <a:srgbClr val="000000">
                <a:alpha val="49803"/>
              </a:srgbClr>
            </a:outerShdw>
          </a:effectLst>
        </p:spPr>
      </p:pic>
      <p:pic>
        <p:nvPicPr>
          <p:cNvPr id="252" name="Google Shape;252;gcb2dd5575a_0_385"/>
          <p:cNvPicPr preferRelativeResize="0"/>
          <p:nvPr/>
        </p:nvPicPr>
        <p:blipFill rotWithShape="1">
          <a:blip r:embed="rId5">
            <a:alphaModFix/>
          </a:blip>
          <a:srcRect b="0" l="0" r="0" t="0"/>
          <a:stretch/>
        </p:blipFill>
        <p:spPr>
          <a:xfrm>
            <a:off x="644407" y="4872574"/>
            <a:ext cx="294362" cy="294362"/>
          </a:xfrm>
          <a:prstGeom prst="rect">
            <a:avLst/>
          </a:prstGeom>
          <a:noFill/>
          <a:ln>
            <a:noFill/>
          </a:ln>
        </p:spPr>
      </p:pic>
      <p:sp>
        <p:nvSpPr>
          <p:cNvPr id="253" name="Google Shape;253;gcb2dd5575a_0_385"/>
          <p:cNvSpPr txBox="1"/>
          <p:nvPr/>
        </p:nvSpPr>
        <p:spPr>
          <a:xfrm>
            <a:off x="951978" y="4798425"/>
            <a:ext cx="7048022"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6">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cb2dd5575a_0_302"/>
          <p:cNvSpPr txBox="1"/>
          <p:nvPr>
            <p:ph type="title"/>
          </p:nvPr>
        </p:nvSpPr>
        <p:spPr>
          <a:xfrm>
            <a:off x="338138" y="506774"/>
            <a:ext cx="7886700" cy="4479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2700"/>
              <a:buNone/>
            </a:pPr>
            <a:r>
              <a:rPr lang="en-GB"/>
              <a:t>Current status</a:t>
            </a:r>
            <a:endParaRPr/>
          </a:p>
        </p:txBody>
      </p:sp>
      <p:sp>
        <p:nvSpPr>
          <p:cNvPr id="260" name="Google Shape;260;gcb2dd5575a_0_302"/>
          <p:cNvSpPr txBox="1"/>
          <p:nvPr>
            <p:ph idx="1" type="body"/>
          </p:nvPr>
        </p:nvSpPr>
        <p:spPr>
          <a:xfrm>
            <a:off x="238631" y="1069050"/>
            <a:ext cx="5510400" cy="3563700"/>
          </a:xfrm>
          <a:prstGeom prst="rect">
            <a:avLst/>
          </a:prstGeom>
          <a:noFill/>
          <a:ln>
            <a:noFill/>
          </a:ln>
        </p:spPr>
        <p:txBody>
          <a:bodyPr anchorCtr="0" anchor="t" bIns="34275" lIns="68575" spcFirstLastPara="1" rIns="68575" wrap="square" tIns="34275">
            <a:noAutofit/>
          </a:bodyPr>
          <a:lstStyle/>
          <a:p>
            <a:pPr indent="-298450" lvl="0" marL="342900" rtl="0" algn="l">
              <a:lnSpc>
                <a:spcPct val="100000"/>
              </a:lnSpc>
              <a:spcBef>
                <a:spcPts val="800"/>
              </a:spcBef>
              <a:spcAft>
                <a:spcPts val="0"/>
              </a:spcAft>
              <a:buSzPts val="2100"/>
              <a:buChar char="•"/>
            </a:pPr>
            <a:r>
              <a:rPr lang="en-GB"/>
              <a:t>Continuous development throughout FAIRsFAIR</a:t>
            </a:r>
            <a:endParaRPr/>
          </a:p>
          <a:p>
            <a:pPr indent="0" lvl="0" marL="342900" rtl="0" algn="l">
              <a:lnSpc>
                <a:spcPct val="100000"/>
              </a:lnSpc>
              <a:spcBef>
                <a:spcPts val="0"/>
              </a:spcBef>
              <a:spcAft>
                <a:spcPts val="0"/>
              </a:spcAft>
              <a:buSzPts val="2100"/>
              <a:buNone/>
            </a:pPr>
            <a:r>
              <a:t/>
            </a:r>
            <a:endParaRPr/>
          </a:p>
          <a:p>
            <a:pPr indent="-298450" lvl="0" marL="342900" rtl="0" algn="l">
              <a:lnSpc>
                <a:spcPct val="100000"/>
              </a:lnSpc>
              <a:spcBef>
                <a:spcPts val="0"/>
              </a:spcBef>
              <a:spcAft>
                <a:spcPts val="0"/>
              </a:spcAft>
              <a:buSzPts val="2100"/>
              <a:buChar char="•"/>
            </a:pPr>
            <a:r>
              <a:rPr lang="en-GB"/>
              <a:t>Focus on improving user-friendliness, guidance information, new functionalities</a:t>
            </a:r>
            <a:endParaRPr/>
          </a:p>
          <a:p>
            <a:pPr indent="0" lvl="0" marL="342900" rtl="0" algn="l">
              <a:lnSpc>
                <a:spcPct val="100000"/>
              </a:lnSpc>
              <a:spcBef>
                <a:spcPts val="800"/>
              </a:spcBef>
              <a:spcAft>
                <a:spcPts val="0"/>
              </a:spcAft>
              <a:buSzPts val="2100"/>
              <a:buNone/>
            </a:pPr>
            <a:r>
              <a:t/>
            </a:r>
            <a:endParaRPr/>
          </a:p>
          <a:p>
            <a:pPr indent="-298450" lvl="0" marL="342900" rtl="0" algn="l">
              <a:lnSpc>
                <a:spcPct val="100000"/>
              </a:lnSpc>
              <a:spcBef>
                <a:spcPts val="800"/>
              </a:spcBef>
              <a:spcAft>
                <a:spcPts val="0"/>
              </a:spcAft>
              <a:buSzPts val="2100"/>
              <a:buChar char="•"/>
            </a:pPr>
            <a:r>
              <a:rPr lang="en-GB"/>
              <a:t>Dissemination in different communities </a:t>
            </a:r>
            <a:endParaRPr/>
          </a:p>
        </p:txBody>
      </p:sp>
      <p:sp>
        <p:nvSpPr>
          <p:cNvPr id="261" name="Google Shape;261;gcb2dd5575a_0_302"/>
          <p:cNvSpPr txBox="1"/>
          <p:nvPr>
            <p:ph idx="4294967295" type="subTitle"/>
          </p:nvPr>
        </p:nvSpPr>
        <p:spPr>
          <a:xfrm>
            <a:off x="238619" y="4522425"/>
            <a:ext cx="2767628" cy="328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800"/>
              <a:buFont typeface="Arial"/>
              <a:buNone/>
            </a:pPr>
            <a:r>
              <a:rPr b="0" i="0" lang="en-GB" sz="1300" u="none" cap="none" strike="noStrike">
                <a:solidFill>
                  <a:schemeClr val="dk1"/>
                </a:solidFill>
                <a:latin typeface="Calibri"/>
                <a:ea typeface="Calibri"/>
                <a:cs typeface="Calibri"/>
                <a:sym typeface="Calibri"/>
              </a:rPr>
              <a:t>Image source:</a:t>
            </a:r>
            <a:r>
              <a:rPr b="1" i="0" lang="en-GB" sz="1300" u="none" cap="none" strike="noStrike">
                <a:solidFill>
                  <a:srgbClr val="4470A7"/>
                </a:solidFill>
                <a:latin typeface="Calibri"/>
                <a:ea typeface="Calibri"/>
                <a:cs typeface="Calibri"/>
                <a:sym typeface="Calibri"/>
              </a:rPr>
              <a:t> </a:t>
            </a:r>
            <a:r>
              <a:rPr b="1" i="0" lang="en-GB" sz="1300" u="sng" cap="none" strike="noStrike">
                <a:solidFill>
                  <a:srgbClr val="4470A7"/>
                </a:solidFill>
                <a:latin typeface="Calibri"/>
                <a:ea typeface="Calibri"/>
                <a:cs typeface="Calibri"/>
                <a:sym typeface="Calibri"/>
                <a:hlinkClick r:id="rId3">
                  <a:extLst>
                    <a:ext uri="{A12FA001-AC4F-418D-AE19-62706E023703}">
                      <ahyp:hlinkClr val="tx"/>
                    </a:ext>
                  </a:extLst>
                </a:hlinkClick>
              </a:rPr>
              <a:t>DANS</a:t>
            </a:r>
            <a:r>
              <a:rPr b="1" i="0" lang="en-GB" sz="1300" u="none" cap="none" strike="noStrike">
                <a:solidFill>
                  <a:srgbClr val="4470A7"/>
                </a:solidFill>
                <a:latin typeface="Calibri"/>
                <a:ea typeface="Calibri"/>
                <a:cs typeface="Calibri"/>
                <a:sym typeface="Calibri"/>
              </a:rPr>
              <a:t> </a:t>
            </a:r>
            <a:r>
              <a:rPr b="0" i="0" lang="en-GB" sz="1300" u="none" cap="none" strike="noStrike">
                <a:solidFill>
                  <a:schemeClr val="dk1"/>
                </a:solidFill>
                <a:latin typeface="Calibri"/>
                <a:ea typeface="Calibri"/>
                <a:cs typeface="Calibri"/>
                <a:sym typeface="Calibri"/>
              </a:rPr>
              <a:t>(November 2021)</a:t>
            </a:r>
            <a:endParaRPr b="0" i="0" sz="1300" u="none" cap="none" strike="noStrike">
              <a:solidFill>
                <a:schemeClr val="dk1"/>
              </a:solidFill>
              <a:latin typeface="Calibri"/>
              <a:ea typeface="Calibri"/>
              <a:cs typeface="Calibri"/>
              <a:sym typeface="Calibri"/>
            </a:endParaRPr>
          </a:p>
        </p:txBody>
      </p:sp>
      <p:sp>
        <p:nvSpPr>
          <p:cNvPr id="262" name="Google Shape;262;gcb2dd5575a_0_302"/>
          <p:cNvSpPr txBox="1"/>
          <p:nvPr>
            <p:ph idx="12" type="sldNum"/>
          </p:nvPr>
        </p:nvSpPr>
        <p:spPr>
          <a:xfrm>
            <a:off x="22647" y="4894547"/>
            <a:ext cx="7365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63" name="Google Shape;263;gcb2dd5575a_0_302"/>
          <p:cNvSpPr txBox="1"/>
          <p:nvPr/>
        </p:nvSpPr>
        <p:spPr>
          <a:xfrm>
            <a:off x="951978" y="4798425"/>
            <a:ext cx="7048022"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https://fairaware.dans.knaw.nl</a:t>
            </a:r>
            <a:endParaRPr b="0" i="0" sz="1400" u="none" cap="none" strike="noStrike">
              <a:solidFill>
                <a:schemeClr val="lt1"/>
              </a:solidFill>
              <a:latin typeface="Calibri"/>
              <a:ea typeface="Calibri"/>
              <a:cs typeface="Calibri"/>
              <a:sym typeface="Calibri"/>
            </a:endParaRPr>
          </a:p>
        </p:txBody>
      </p:sp>
      <p:pic>
        <p:nvPicPr>
          <p:cNvPr id="264" name="Google Shape;264;gcb2dd5575a_0_302"/>
          <p:cNvPicPr preferRelativeResize="0"/>
          <p:nvPr/>
        </p:nvPicPr>
        <p:blipFill rotWithShape="1">
          <a:blip r:embed="rId5">
            <a:alphaModFix/>
          </a:blip>
          <a:srcRect b="0" l="0" r="0" t="0"/>
          <a:stretch/>
        </p:blipFill>
        <p:spPr>
          <a:xfrm>
            <a:off x="6069812" y="0"/>
            <a:ext cx="2861418" cy="5143500"/>
          </a:xfrm>
          <a:prstGeom prst="rect">
            <a:avLst/>
          </a:prstGeom>
          <a:noFill/>
          <a:ln>
            <a:noFill/>
          </a:ln>
        </p:spPr>
      </p:pic>
      <p:pic>
        <p:nvPicPr>
          <p:cNvPr id="265" name="Google Shape;265;gcb2dd5575a_0_302"/>
          <p:cNvPicPr preferRelativeResize="0"/>
          <p:nvPr/>
        </p:nvPicPr>
        <p:blipFill rotWithShape="1">
          <a:blip r:embed="rId6">
            <a:alphaModFix/>
          </a:blip>
          <a:srcRect b="0" l="0" r="0" t="0"/>
          <a:stretch/>
        </p:blipFill>
        <p:spPr>
          <a:xfrm>
            <a:off x="644407" y="4872574"/>
            <a:ext cx="294362" cy="2943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Yates, Katie (STFC,RAL,SC)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0x01010060CA47755934CA4E9881EC966D9D947A</vt:lpwstr>
  </property>
</Properties>
</file>